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Lst>
  <p:notesMasterIdLst>
    <p:notesMasterId r:id="rId20"/>
  </p:notesMasterIdLst>
  <p:handoutMasterIdLst>
    <p:handoutMasterId r:id="rId21"/>
  </p:handoutMasterIdLst>
  <p:sldIdLst>
    <p:sldId id="273" r:id="rId4"/>
    <p:sldId id="257" r:id="rId5"/>
    <p:sldId id="269" r:id="rId6"/>
    <p:sldId id="258" r:id="rId7"/>
    <p:sldId id="284" r:id="rId8"/>
    <p:sldId id="277" r:id="rId9"/>
    <p:sldId id="278" r:id="rId10"/>
    <p:sldId id="287" r:id="rId11"/>
    <p:sldId id="279" r:id="rId12"/>
    <p:sldId id="280" r:id="rId13"/>
    <p:sldId id="281" r:id="rId14"/>
    <p:sldId id="285" r:id="rId15"/>
    <p:sldId id="282" r:id="rId16"/>
    <p:sldId id="286" r:id="rId17"/>
    <p:sldId id="283" r:id="rId18"/>
    <p:sldId id="275" r:id="rId19"/>
  </p:sldIdLst>
  <p:sldSz cx="12192000" cy="6858000"/>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phanie" initials="S" lastIdx="10" clrIdx="0">
    <p:extLst>
      <p:ext uri="{19B8F6BF-5375-455C-9EA6-DF929625EA0E}">
        <p15:presenceInfo xmlns:p15="http://schemas.microsoft.com/office/powerpoint/2012/main" userId="Stephanie" providerId="None"/>
      </p:ext>
    </p:extLst>
  </p:cmAuthor>
  <p:cmAuthor id="2" name="Talia" initials="T" lastIdx="1" clrIdx="1">
    <p:extLst>
      <p:ext uri="{19B8F6BF-5375-455C-9EA6-DF929625EA0E}">
        <p15:presenceInfo xmlns:p15="http://schemas.microsoft.com/office/powerpoint/2012/main" userId="Tali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59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94660"/>
  </p:normalViewPr>
  <p:slideViewPr>
    <p:cSldViewPr snapToGrid="0">
      <p:cViewPr varScale="1">
        <p:scale>
          <a:sx n="84" d="100"/>
          <a:sy n="84" d="100"/>
        </p:scale>
        <p:origin x="427"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65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6688" y="0"/>
            <a:ext cx="3041650" cy="466725"/>
          </a:xfrm>
          <a:prstGeom prst="rect">
            <a:avLst/>
          </a:prstGeom>
        </p:spPr>
        <p:txBody>
          <a:bodyPr vert="horz" lIns="91440" tIns="45720" rIns="91440" bIns="45720" rtlCol="0"/>
          <a:lstStyle>
            <a:lvl1pPr algn="r">
              <a:defRPr sz="1200"/>
            </a:lvl1pPr>
          </a:lstStyle>
          <a:p>
            <a:fld id="{85969ADC-01F9-4906-B094-7984191865BD}" type="datetimeFigureOut">
              <a:rPr lang="en-US" smtClean="0"/>
              <a:t>6/26/2018</a:t>
            </a:fld>
            <a:endParaRPr lang="en-US"/>
          </a:p>
        </p:txBody>
      </p:sp>
      <p:sp>
        <p:nvSpPr>
          <p:cNvPr id="4" name="Footer Placeholder 3"/>
          <p:cNvSpPr>
            <a:spLocks noGrp="1"/>
          </p:cNvSpPr>
          <p:nvPr>
            <p:ph type="ftr" sz="quarter" idx="2"/>
          </p:nvPr>
        </p:nvSpPr>
        <p:spPr>
          <a:xfrm>
            <a:off x="0" y="8839200"/>
            <a:ext cx="3041650"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6688" y="8839200"/>
            <a:ext cx="3041650" cy="466725"/>
          </a:xfrm>
          <a:prstGeom prst="rect">
            <a:avLst/>
          </a:prstGeom>
        </p:spPr>
        <p:txBody>
          <a:bodyPr vert="horz" lIns="91440" tIns="45720" rIns="91440" bIns="45720" rtlCol="0" anchor="b"/>
          <a:lstStyle>
            <a:lvl1pPr algn="r">
              <a:defRPr sz="1200"/>
            </a:lvl1pPr>
          </a:lstStyle>
          <a:p>
            <a:fld id="{7D868709-C6A9-49DA-9133-F26CCA11D175}" type="slidenum">
              <a:rPr lang="en-US" smtClean="0"/>
              <a:t>‹#›</a:t>
            </a:fld>
            <a:endParaRPr lang="en-US"/>
          </a:p>
        </p:txBody>
      </p:sp>
    </p:spTree>
    <p:extLst>
      <p:ext uri="{BB962C8B-B14F-4D97-AF65-F5344CB8AC3E}">
        <p14:creationId xmlns:p14="http://schemas.microsoft.com/office/powerpoint/2010/main" val="5305539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6912"/>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333" y="0"/>
            <a:ext cx="3041968" cy="466912"/>
          </a:xfrm>
          <a:prstGeom prst="rect">
            <a:avLst/>
          </a:prstGeom>
        </p:spPr>
        <p:txBody>
          <a:bodyPr vert="horz" lIns="93287" tIns="46644" rIns="93287" bIns="46644" rtlCol="0"/>
          <a:lstStyle>
            <a:lvl1pPr algn="r">
              <a:defRPr sz="1200"/>
            </a:lvl1pPr>
          </a:lstStyle>
          <a:p>
            <a:fld id="{126537E6-315A-484D-81D2-EF750BEFE380}" type="datetimeFigureOut">
              <a:rPr lang="en-US" smtClean="0"/>
              <a:t>6/26/2018</a:t>
            </a:fld>
            <a:endParaRPr lang="en-US"/>
          </a:p>
        </p:txBody>
      </p:sp>
      <p:sp>
        <p:nvSpPr>
          <p:cNvPr id="4" name="Slide Image Placeholder 3"/>
          <p:cNvSpPr>
            <a:spLocks noGrp="1" noRot="1" noChangeAspect="1"/>
          </p:cNvSpPr>
          <p:nvPr>
            <p:ph type="sldImg" idx="2"/>
          </p:nvPr>
        </p:nvSpPr>
        <p:spPr>
          <a:xfrm>
            <a:off x="719138" y="1163638"/>
            <a:ext cx="5581650" cy="314007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78476"/>
            <a:ext cx="5615940" cy="3664208"/>
          </a:xfrm>
          <a:prstGeom prst="rect">
            <a:avLst/>
          </a:prstGeom>
        </p:spPr>
        <p:txBody>
          <a:bodyPr vert="horz" lIns="93287" tIns="46644" rIns="93287" bIns="4664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9014"/>
            <a:ext cx="3041968" cy="466911"/>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6911"/>
          </a:xfrm>
          <a:prstGeom prst="rect">
            <a:avLst/>
          </a:prstGeom>
        </p:spPr>
        <p:txBody>
          <a:bodyPr vert="horz" lIns="93287" tIns="46644" rIns="93287" bIns="46644" rtlCol="0" anchor="b"/>
          <a:lstStyle>
            <a:lvl1pPr algn="r">
              <a:defRPr sz="1200"/>
            </a:lvl1pPr>
          </a:lstStyle>
          <a:p>
            <a:fld id="{4860176F-7000-4558-8D36-45687C40FE1A}" type="slidenum">
              <a:rPr lang="en-US" smtClean="0"/>
              <a:t>‹#›</a:t>
            </a:fld>
            <a:endParaRPr lang="en-US"/>
          </a:p>
        </p:txBody>
      </p:sp>
    </p:spTree>
    <p:extLst>
      <p:ext uri="{BB962C8B-B14F-4D97-AF65-F5344CB8AC3E}">
        <p14:creationId xmlns:p14="http://schemas.microsoft.com/office/powerpoint/2010/main" val="606256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txBox="1">
            <a:spLocks noGrp="1"/>
          </p:cNvSpPr>
          <p:nvPr>
            <p:ph type="body" idx="1"/>
          </p:nvPr>
        </p:nvSpPr>
        <p:spPr>
          <a:xfrm>
            <a:off x="718568" y="4557782"/>
            <a:ext cx="5748600" cy="3729087"/>
          </a:xfrm>
          <a:prstGeom prst="rect">
            <a:avLst/>
          </a:prstGeom>
        </p:spPr>
        <p:txBody>
          <a:bodyPr spcFirstLastPara="1" wrap="square" lIns="93272" tIns="93272" rIns="93272" bIns="93272" anchor="t" anchorCtr="0">
            <a:noAutofit/>
          </a:bodyPr>
          <a:lstStyle/>
          <a:p>
            <a:endParaRPr/>
          </a:p>
        </p:txBody>
      </p:sp>
      <p:sp>
        <p:nvSpPr>
          <p:cNvPr id="123" name="Shape 123"/>
          <p:cNvSpPr>
            <a:spLocks noGrp="1" noRot="1" noChangeAspect="1"/>
          </p:cNvSpPr>
          <p:nvPr>
            <p:ph type="sldImg" idx="2"/>
          </p:nvPr>
        </p:nvSpPr>
        <p:spPr>
          <a:xfrm>
            <a:off x="752475" y="1184275"/>
            <a:ext cx="5681663" cy="319563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4533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718568" y="4557782"/>
            <a:ext cx="5748600" cy="3729087"/>
          </a:xfrm>
          <a:prstGeom prst="rect">
            <a:avLst/>
          </a:prstGeom>
        </p:spPr>
        <p:txBody>
          <a:bodyPr spcFirstLastPara="1" wrap="square" lIns="93272" tIns="93272" rIns="93272" bIns="93272" anchor="t" anchorCtr="0">
            <a:noAutofit/>
          </a:bodyPr>
          <a:lstStyle/>
          <a:p>
            <a:endParaRPr/>
          </a:p>
        </p:txBody>
      </p:sp>
      <p:sp>
        <p:nvSpPr>
          <p:cNvPr id="230" name="Shape 230"/>
          <p:cNvSpPr>
            <a:spLocks noGrp="1" noRot="1" noChangeAspect="1"/>
          </p:cNvSpPr>
          <p:nvPr>
            <p:ph type="sldImg" idx="2"/>
          </p:nvPr>
        </p:nvSpPr>
        <p:spPr>
          <a:xfrm>
            <a:off x="752475" y="1184275"/>
            <a:ext cx="5681663" cy="319563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531121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718568" y="4557782"/>
            <a:ext cx="5748600" cy="3729087"/>
          </a:xfrm>
          <a:prstGeom prst="rect">
            <a:avLst/>
          </a:prstGeom>
        </p:spPr>
        <p:txBody>
          <a:bodyPr spcFirstLastPara="1" wrap="square" lIns="93272" tIns="93272" rIns="93272" bIns="93272" anchor="t" anchorCtr="0">
            <a:noAutofit/>
          </a:bodyPr>
          <a:lstStyle/>
          <a:p>
            <a:endParaRPr/>
          </a:p>
        </p:txBody>
      </p:sp>
      <p:sp>
        <p:nvSpPr>
          <p:cNvPr id="230" name="Shape 230"/>
          <p:cNvSpPr>
            <a:spLocks noGrp="1" noRot="1" noChangeAspect="1"/>
          </p:cNvSpPr>
          <p:nvPr>
            <p:ph type="sldImg" idx="2"/>
          </p:nvPr>
        </p:nvSpPr>
        <p:spPr>
          <a:xfrm>
            <a:off x="752475" y="1184275"/>
            <a:ext cx="5681663" cy="319563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81429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txBox="1">
            <a:spLocks noGrp="1"/>
          </p:cNvSpPr>
          <p:nvPr>
            <p:ph type="body" idx="1"/>
          </p:nvPr>
        </p:nvSpPr>
        <p:spPr>
          <a:xfrm>
            <a:off x="718568" y="4557782"/>
            <a:ext cx="5748539" cy="3729095"/>
          </a:xfrm>
          <a:prstGeom prst="rect">
            <a:avLst/>
          </a:prstGeom>
        </p:spPr>
        <p:txBody>
          <a:bodyPr spcFirstLastPara="1" wrap="square" lIns="93272" tIns="93272" rIns="93272" bIns="93272" anchor="t" anchorCtr="0">
            <a:noAutofit/>
          </a:bodyPr>
          <a:lstStyle/>
          <a:p>
            <a:endParaRPr/>
          </a:p>
        </p:txBody>
      </p:sp>
      <p:sp>
        <p:nvSpPr>
          <p:cNvPr id="128" name="Shape 128"/>
          <p:cNvSpPr>
            <a:spLocks noGrp="1" noRot="1" noChangeAspect="1"/>
          </p:cNvSpPr>
          <p:nvPr>
            <p:ph type="sldImg" idx="2"/>
          </p:nvPr>
        </p:nvSpPr>
        <p:spPr>
          <a:xfrm>
            <a:off x="752475" y="1184275"/>
            <a:ext cx="5681663" cy="319563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6617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752475" y="1184275"/>
            <a:ext cx="5681663" cy="31956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Shape 139"/>
          <p:cNvSpPr txBox="1">
            <a:spLocks noGrp="1"/>
          </p:cNvSpPr>
          <p:nvPr>
            <p:ph type="body" idx="1"/>
          </p:nvPr>
        </p:nvSpPr>
        <p:spPr>
          <a:xfrm>
            <a:off x="718568" y="4557782"/>
            <a:ext cx="5748539" cy="3729095"/>
          </a:xfrm>
          <a:prstGeom prst="rect">
            <a:avLst/>
          </a:prstGeom>
          <a:noFill/>
          <a:ln>
            <a:noFill/>
          </a:ln>
        </p:spPr>
        <p:txBody>
          <a:bodyPr spcFirstLastPara="1" wrap="square" lIns="95159" tIns="47567" rIns="95159" bIns="47567" anchor="t" anchorCtr="0">
            <a:noAutofit/>
          </a:bodyPr>
          <a:lstStyle/>
          <a:p>
            <a:r>
              <a:rPr lang="en-US">
                <a:solidFill>
                  <a:schemeClr val="dk1"/>
                </a:solidFill>
                <a:latin typeface="Calibri"/>
                <a:ea typeface="Calibri"/>
                <a:cs typeface="Calibri"/>
                <a:sym typeface="Calibri"/>
              </a:rPr>
              <a:t>Presley</a:t>
            </a:r>
            <a:endParaRPr>
              <a:solidFill>
                <a:schemeClr val="dk1"/>
              </a:solidFill>
              <a:latin typeface="Calibri"/>
              <a:ea typeface="Calibri"/>
              <a:cs typeface="Calibri"/>
              <a:sym typeface="Calibri"/>
            </a:endParaRPr>
          </a:p>
        </p:txBody>
      </p:sp>
      <p:sp>
        <p:nvSpPr>
          <p:cNvPr id="140" name="Shape 140"/>
          <p:cNvSpPr txBox="1">
            <a:spLocks noGrp="1"/>
          </p:cNvSpPr>
          <p:nvPr>
            <p:ph type="sldNum" idx="12"/>
          </p:nvPr>
        </p:nvSpPr>
        <p:spPr>
          <a:xfrm>
            <a:off x="4070219" y="8995539"/>
            <a:ext cx="3113792" cy="475179"/>
          </a:xfrm>
          <a:prstGeom prst="rect">
            <a:avLst/>
          </a:prstGeom>
          <a:noFill/>
          <a:ln>
            <a:noFill/>
          </a:ln>
        </p:spPr>
        <p:txBody>
          <a:bodyPr spcFirstLastPara="1" wrap="square" lIns="95159" tIns="47567" rIns="95159" bIns="47567" anchor="b" anchorCtr="0">
            <a:noAutofit/>
          </a:bodyPr>
          <a:lstStyle/>
          <a:p>
            <a:fld id="{00000000-1234-1234-1234-123412341234}" type="slidenum">
              <a:rPr lang="en-US">
                <a:solidFill>
                  <a:schemeClr val="dk1"/>
                </a:solidFill>
                <a:latin typeface="Calibri"/>
                <a:ea typeface="Calibri"/>
                <a:cs typeface="Calibri"/>
                <a:sym typeface="Calibri"/>
              </a:rPr>
              <a:pPr/>
              <a:t>7</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26155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719138" y="1163638"/>
            <a:ext cx="5581650" cy="31400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Shape 150"/>
          <p:cNvSpPr txBox="1">
            <a:spLocks noGrp="1"/>
          </p:cNvSpPr>
          <p:nvPr>
            <p:ph type="body" idx="1"/>
          </p:nvPr>
        </p:nvSpPr>
        <p:spPr>
          <a:xfrm>
            <a:off x="701993" y="4478476"/>
            <a:ext cx="5615940" cy="3664208"/>
          </a:xfrm>
          <a:prstGeom prst="rect">
            <a:avLst/>
          </a:prstGeom>
          <a:noFill/>
          <a:ln>
            <a:noFill/>
          </a:ln>
        </p:spPr>
        <p:txBody>
          <a:bodyPr spcFirstLastPara="1" wrap="square" lIns="93275" tIns="46625" rIns="93275" bIns="46625"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51" name="Shape 151"/>
          <p:cNvSpPr txBox="1">
            <a:spLocks noGrp="1"/>
          </p:cNvSpPr>
          <p:nvPr>
            <p:ph type="sldNum" idx="12"/>
          </p:nvPr>
        </p:nvSpPr>
        <p:spPr>
          <a:xfrm>
            <a:off x="3976333" y="8839014"/>
            <a:ext cx="3041968" cy="466911"/>
          </a:xfrm>
          <a:prstGeom prst="rect">
            <a:avLst/>
          </a:prstGeom>
          <a:noFill/>
          <a:ln>
            <a:noFill/>
          </a:ln>
        </p:spPr>
        <p:txBody>
          <a:bodyPr spcFirstLastPara="1" wrap="square" lIns="93275" tIns="46625" rIns="93275" bIns="4662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8</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38949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752475" y="1184275"/>
            <a:ext cx="5681663" cy="31956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Shape 162"/>
          <p:cNvSpPr txBox="1">
            <a:spLocks noGrp="1"/>
          </p:cNvSpPr>
          <p:nvPr>
            <p:ph type="body" idx="1"/>
          </p:nvPr>
        </p:nvSpPr>
        <p:spPr>
          <a:xfrm>
            <a:off x="718568" y="4557782"/>
            <a:ext cx="5748539" cy="3729095"/>
          </a:xfrm>
          <a:prstGeom prst="rect">
            <a:avLst/>
          </a:prstGeom>
          <a:noFill/>
          <a:ln>
            <a:noFill/>
          </a:ln>
        </p:spPr>
        <p:txBody>
          <a:bodyPr spcFirstLastPara="1" wrap="square" lIns="95159" tIns="47567" rIns="95159" bIns="47567" anchor="t" anchorCtr="0">
            <a:noAutofit/>
          </a:bodyPr>
          <a:lstStyle/>
          <a:p>
            <a:r>
              <a:rPr lang="en-US">
                <a:solidFill>
                  <a:schemeClr val="dk1"/>
                </a:solidFill>
                <a:latin typeface="Calibri"/>
                <a:ea typeface="Calibri"/>
                <a:cs typeface="Calibri"/>
                <a:sym typeface="Calibri"/>
              </a:rPr>
              <a:t>Tracey</a:t>
            </a:r>
            <a:endParaRPr>
              <a:solidFill>
                <a:schemeClr val="dk1"/>
              </a:solidFill>
              <a:latin typeface="Calibri"/>
              <a:ea typeface="Calibri"/>
              <a:cs typeface="Calibri"/>
              <a:sym typeface="Calibri"/>
            </a:endParaRPr>
          </a:p>
        </p:txBody>
      </p:sp>
      <p:sp>
        <p:nvSpPr>
          <p:cNvPr id="163" name="Shape 163"/>
          <p:cNvSpPr txBox="1">
            <a:spLocks noGrp="1"/>
          </p:cNvSpPr>
          <p:nvPr>
            <p:ph type="sldNum" idx="12"/>
          </p:nvPr>
        </p:nvSpPr>
        <p:spPr>
          <a:xfrm>
            <a:off x="4070219" y="8995539"/>
            <a:ext cx="3113792" cy="475179"/>
          </a:xfrm>
          <a:prstGeom prst="rect">
            <a:avLst/>
          </a:prstGeom>
          <a:noFill/>
          <a:ln>
            <a:noFill/>
          </a:ln>
        </p:spPr>
        <p:txBody>
          <a:bodyPr spcFirstLastPara="1" wrap="square" lIns="95159" tIns="47567" rIns="95159" bIns="47567" anchor="b" anchorCtr="0">
            <a:noAutofit/>
          </a:bodyPr>
          <a:lstStyle/>
          <a:p>
            <a:fld id="{00000000-1234-1234-1234-123412341234}" type="slidenum">
              <a:rPr lang="en-US">
                <a:solidFill>
                  <a:schemeClr val="dk1"/>
                </a:solidFill>
                <a:latin typeface="Calibri"/>
                <a:ea typeface="Calibri"/>
                <a:cs typeface="Calibri"/>
                <a:sym typeface="Calibri"/>
              </a:rPr>
              <a:pPr/>
              <a:t>9</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84758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752475" y="1184275"/>
            <a:ext cx="5681663" cy="31956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Shape 174"/>
          <p:cNvSpPr txBox="1">
            <a:spLocks noGrp="1"/>
          </p:cNvSpPr>
          <p:nvPr>
            <p:ph type="body" idx="1"/>
          </p:nvPr>
        </p:nvSpPr>
        <p:spPr>
          <a:xfrm>
            <a:off x="718568" y="4557782"/>
            <a:ext cx="5748539" cy="3729095"/>
          </a:xfrm>
          <a:prstGeom prst="rect">
            <a:avLst/>
          </a:prstGeom>
          <a:noFill/>
          <a:ln>
            <a:noFill/>
          </a:ln>
        </p:spPr>
        <p:txBody>
          <a:bodyPr spcFirstLastPara="1" wrap="square" lIns="95159" tIns="47567" rIns="95159" bIns="47567" anchor="t" anchorCtr="0">
            <a:noAutofit/>
          </a:bodyPr>
          <a:lstStyle/>
          <a:p>
            <a:pPr marL="178446" indent="-178446">
              <a:buClr>
                <a:schemeClr val="dk1"/>
              </a:buClr>
              <a:buSzPts val="1200"/>
              <a:buFont typeface="Calibri"/>
              <a:buChar char="-"/>
            </a:pPr>
            <a:endParaRPr>
              <a:solidFill>
                <a:schemeClr val="dk1"/>
              </a:solidFill>
              <a:latin typeface="Calibri"/>
              <a:ea typeface="Calibri"/>
              <a:cs typeface="Calibri"/>
              <a:sym typeface="Calibri"/>
            </a:endParaRPr>
          </a:p>
        </p:txBody>
      </p:sp>
      <p:sp>
        <p:nvSpPr>
          <p:cNvPr id="175" name="Shape 175"/>
          <p:cNvSpPr txBox="1">
            <a:spLocks noGrp="1"/>
          </p:cNvSpPr>
          <p:nvPr>
            <p:ph type="sldNum" idx="12"/>
          </p:nvPr>
        </p:nvSpPr>
        <p:spPr>
          <a:xfrm>
            <a:off x="4070219" y="8995539"/>
            <a:ext cx="3113792" cy="475179"/>
          </a:xfrm>
          <a:prstGeom prst="rect">
            <a:avLst/>
          </a:prstGeom>
          <a:noFill/>
          <a:ln>
            <a:noFill/>
          </a:ln>
        </p:spPr>
        <p:txBody>
          <a:bodyPr spcFirstLastPara="1" wrap="square" lIns="95159" tIns="47567" rIns="95159" bIns="47567" anchor="b" anchorCtr="0">
            <a:noAutofit/>
          </a:bodyPr>
          <a:lstStyle/>
          <a:p>
            <a:fld id="{00000000-1234-1234-1234-123412341234}" type="slidenum">
              <a:rPr lang="en-US">
                <a:solidFill>
                  <a:schemeClr val="dk1"/>
                </a:solidFill>
                <a:latin typeface="Calibri"/>
                <a:ea typeface="Calibri"/>
                <a:cs typeface="Calibri"/>
                <a:sym typeface="Calibri"/>
              </a:rPr>
              <a:pPr/>
              <a:t>10</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41725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752475" y="1184275"/>
            <a:ext cx="5681663" cy="31956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Shape 207"/>
          <p:cNvSpPr txBox="1">
            <a:spLocks noGrp="1"/>
          </p:cNvSpPr>
          <p:nvPr>
            <p:ph type="body" idx="1"/>
          </p:nvPr>
        </p:nvSpPr>
        <p:spPr>
          <a:xfrm>
            <a:off x="718568" y="4557782"/>
            <a:ext cx="5748539" cy="3729095"/>
          </a:xfrm>
          <a:prstGeom prst="rect">
            <a:avLst/>
          </a:prstGeom>
          <a:noFill/>
          <a:ln>
            <a:noFill/>
          </a:ln>
        </p:spPr>
        <p:txBody>
          <a:bodyPr spcFirstLastPara="1" wrap="square" lIns="95159" tIns="47567" rIns="95159" bIns="47567" anchor="t" anchorCtr="0">
            <a:noAutofit/>
          </a:bodyPr>
          <a:lstStyle/>
          <a:p>
            <a:pPr>
              <a:buClr>
                <a:schemeClr val="dk1"/>
              </a:buClr>
            </a:pPr>
            <a:r>
              <a:rPr lang="en-US" b="1">
                <a:latin typeface="Arial"/>
                <a:ea typeface="Arial"/>
                <a:cs typeface="Arial"/>
                <a:sym typeface="Arial"/>
              </a:rPr>
              <a:t>Mission: </a:t>
            </a:r>
            <a:endParaRPr b="1">
              <a:latin typeface="Arial"/>
              <a:ea typeface="Arial"/>
              <a:cs typeface="Arial"/>
              <a:sym typeface="Arial"/>
            </a:endParaRPr>
          </a:p>
          <a:p>
            <a:pPr marL="699653" lvl="1" indent="-155478">
              <a:spcBef>
                <a:spcPts val="1020"/>
              </a:spcBef>
              <a:buClr>
                <a:schemeClr val="dk1"/>
              </a:buClr>
              <a:buSzPts val="1200"/>
              <a:buChar char="•"/>
            </a:pPr>
            <a:r>
              <a:rPr lang="en-US">
                <a:latin typeface="Arial"/>
                <a:ea typeface="Arial"/>
                <a:cs typeface="Arial"/>
                <a:sym typeface="Arial"/>
              </a:rPr>
              <a:t>Establishes the Results Framework, holds us </a:t>
            </a:r>
            <a:r>
              <a:rPr lang="en-US">
                <a:solidFill>
                  <a:schemeClr val="accent2"/>
                </a:solidFill>
                <a:latin typeface="Arial"/>
                <a:ea typeface="Arial"/>
                <a:cs typeface="Arial"/>
                <a:sym typeface="Arial"/>
              </a:rPr>
              <a:t>accountable</a:t>
            </a:r>
            <a:r>
              <a:rPr lang="en-US">
                <a:latin typeface="Arial"/>
                <a:ea typeface="Arial"/>
                <a:cs typeface="Arial"/>
                <a:sym typeface="Arial"/>
              </a:rPr>
              <a:t> to making progress, can leverage and align </a:t>
            </a:r>
            <a:r>
              <a:rPr lang="en-US">
                <a:solidFill>
                  <a:schemeClr val="accent2"/>
                </a:solidFill>
                <a:latin typeface="Arial"/>
                <a:ea typeface="Arial"/>
                <a:cs typeface="Arial"/>
                <a:sym typeface="Arial"/>
              </a:rPr>
              <a:t>resources</a:t>
            </a:r>
            <a:r>
              <a:rPr lang="en-US">
                <a:latin typeface="Arial"/>
                <a:ea typeface="Arial"/>
                <a:cs typeface="Arial"/>
                <a:sym typeface="Arial"/>
              </a:rPr>
              <a:t>, </a:t>
            </a:r>
            <a:r>
              <a:rPr lang="en-US">
                <a:solidFill>
                  <a:schemeClr val="accent2"/>
                </a:solidFill>
                <a:latin typeface="Arial"/>
                <a:ea typeface="Arial"/>
                <a:cs typeface="Arial"/>
                <a:sym typeface="Arial"/>
              </a:rPr>
              <a:t>remove barriers</a:t>
            </a:r>
            <a:r>
              <a:rPr lang="en-US">
                <a:latin typeface="Arial"/>
                <a:ea typeface="Arial"/>
                <a:cs typeface="Arial"/>
                <a:sym typeface="Arial"/>
              </a:rPr>
              <a:t>, and </a:t>
            </a:r>
            <a:r>
              <a:rPr lang="en-US">
                <a:solidFill>
                  <a:schemeClr val="accent2"/>
                </a:solidFill>
                <a:latin typeface="Arial"/>
                <a:ea typeface="Arial"/>
                <a:cs typeface="Arial"/>
                <a:sym typeface="Arial"/>
              </a:rPr>
              <a:t>model</a:t>
            </a:r>
            <a:r>
              <a:rPr lang="en-US">
                <a:latin typeface="Arial"/>
                <a:ea typeface="Arial"/>
                <a:cs typeface="Arial"/>
                <a:sym typeface="Arial"/>
              </a:rPr>
              <a:t> equitable development.</a:t>
            </a:r>
            <a:endParaRPr>
              <a:latin typeface="Arial"/>
              <a:ea typeface="Arial"/>
              <a:cs typeface="Arial"/>
              <a:sym typeface="Arial"/>
            </a:endParaRPr>
          </a:p>
          <a:p>
            <a:pPr marL="466435" lvl="2" indent="-466435">
              <a:spcBef>
                <a:spcPts val="1020"/>
              </a:spcBef>
              <a:buClr>
                <a:schemeClr val="dk1"/>
              </a:buClr>
            </a:pPr>
            <a:r>
              <a:rPr lang="en-US" b="1">
                <a:latin typeface="Arial"/>
                <a:ea typeface="Arial"/>
                <a:cs typeface="Arial"/>
                <a:sym typeface="Arial"/>
              </a:rPr>
              <a:t>Who: </a:t>
            </a:r>
            <a:endParaRPr b="1">
              <a:latin typeface="Arial"/>
              <a:ea typeface="Arial"/>
              <a:cs typeface="Arial"/>
              <a:sym typeface="Arial"/>
            </a:endParaRPr>
          </a:p>
          <a:p>
            <a:pPr marL="816262" lvl="3" indent="-272087">
              <a:buClr>
                <a:schemeClr val="dk1"/>
              </a:buClr>
              <a:buSzPts val="1200"/>
              <a:buChar char="•"/>
            </a:pPr>
            <a:r>
              <a:rPr lang="en-US">
                <a:latin typeface="Arial"/>
                <a:ea typeface="Arial"/>
                <a:cs typeface="Arial"/>
                <a:sym typeface="Arial"/>
              </a:rPr>
              <a:t>A diverse group of respected leaders across various sectors that are committed to advancing racial equity and equitable development throughout Pittsburgh.</a:t>
            </a:r>
            <a:endParaRPr>
              <a:latin typeface="Arial"/>
              <a:ea typeface="Arial"/>
              <a:cs typeface="Arial"/>
              <a:sym typeface="Arial"/>
            </a:endParaRPr>
          </a:p>
          <a:p>
            <a:pPr marL="466435" lvl="1" indent="-466435">
              <a:spcBef>
                <a:spcPts val="1020"/>
              </a:spcBef>
              <a:buClr>
                <a:schemeClr val="dk1"/>
              </a:buClr>
            </a:pPr>
            <a:r>
              <a:rPr lang="en-US" b="1">
                <a:latin typeface="Arial"/>
                <a:ea typeface="Arial"/>
                <a:cs typeface="Arial"/>
                <a:sym typeface="Arial"/>
              </a:rPr>
              <a:t>Membership Commitment: </a:t>
            </a:r>
            <a:endParaRPr b="1">
              <a:latin typeface="Arial"/>
              <a:ea typeface="Arial"/>
              <a:cs typeface="Arial"/>
              <a:sym typeface="Arial"/>
            </a:endParaRPr>
          </a:p>
          <a:p>
            <a:pPr marL="932871" lvl="2" indent="-388696">
              <a:spcBef>
                <a:spcPts val="1020"/>
              </a:spcBef>
              <a:buClr>
                <a:schemeClr val="dk1"/>
              </a:buClr>
              <a:buSzPts val="1200"/>
              <a:buChar char="•"/>
            </a:pPr>
            <a:r>
              <a:rPr lang="en-US">
                <a:latin typeface="Arial"/>
                <a:ea typeface="Arial"/>
                <a:cs typeface="Arial"/>
                <a:sym typeface="Arial"/>
              </a:rPr>
              <a:t>One year (quarterly meetings)</a:t>
            </a:r>
            <a:endParaRPr>
              <a:latin typeface="Arial"/>
              <a:ea typeface="Arial"/>
              <a:cs typeface="Arial"/>
              <a:sym typeface="Arial"/>
            </a:endParaRPr>
          </a:p>
          <a:p>
            <a:endParaRPr/>
          </a:p>
        </p:txBody>
      </p:sp>
      <p:sp>
        <p:nvSpPr>
          <p:cNvPr id="208" name="Shape 208"/>
          <p:cNvSpPr txBox="1">
            <a:spLocks noGrp="1"/>
          </p:cNvSpPr>
          <p:nvPr>
            <p:ph type="sldNum" idx="12"/>
          </p:nvPr>
        </p:nvSpPr>
        <p:spPr>
          <a:xfrm>
            <a:off x="4070219" y="8995539"/>
            <a:ext cx="3113792" cy="475179"/>
          </a:xfrm>
          <a:prstGeom prst="rect">
            <a:avLst/>
          </a:prstGeom>
          <a:noFill/>
          <a:ln>
            <a:noFill/>
          </a:ln>
        </p:spPr>
        <p:txBody>
          <a:bodyPr spcFirstLastPara="1" wrap="square" lIns="95159" tIns="47567" rIns="95159" bIns="47567" anchor="b" anchorCtr="0">
            <a:noAutofit/>
          </a:bodyPr>
          <a:lstStyle/>
          <a:p>
            <a:fld id="{00000000-1234-1234-1234-123412341234}" type="slidenum">
              <a:rPr lang="en-US">
                <a:solidFill>
                  <a:schemeClr val="dk1"/>
                </a:solidFill>
                <a:latin typeface="Calibri"/>
                <a:ea typeface="Calibri"/>
                <a:cs typeface="Calibri"/>
                <a:sym typeface="Calibri"/>
              </a:rPr>
              <a:pPr/>
              <a:t>11</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63489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txBox="1">
            <a:spLocks noGrp="1"/>
          </p:cNvSpPr>
          <p:nvPr>
            <p:ph type="body" idx="1"/>
          </p:nvPr>
        </p:nvSpPr>
        <p:spPr>
          <a:xfrm>
            <a:off x="718568" y="4557782"/>
            <a:ext cx="5748600" cy="3729087"/>
          </a:xfrm>
          <a:prstGeom prst="rect">
            <a:avLst/>
          </a:prstGeom>
        </p:spPr>
        <p:txBody>
          <a:bodyPr spcFirstLastPara="1" wrap="square" lIns="93272" tIns="93272" rIns="93272" bIns="93272" anchor="t" anchorCtr="0">
            <a:noAutofit/>
          </a:bodyPr>
          <a:lstStyle/>
          <a:p>
            <a:endParaRPr/>
          </a:p>
        </p:txBody>
      </p:sp>
      <p:sp>
        <p:nvSpPr>
          <p:cNvPr id="218" name="Shape 218"/>
          <p:cNvSpPr>
            <a:spLocks noGrp="1" noRot="1" noChangeAspect="1"/>
          </p:cNvSpPr>
          <p:nvPr>
            <p:ph type="sldImg" idx="2"/>
          </p:nvPr>
        </p:nvSpPr>
        <p:spPr>
          <a:xfrm>
            <a:off x="752475" y="1184275"/>
            <a:ext cx="5681663" cy="319563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8849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txBox="1">
            <a:spLocks noGrp="1"/>
          </p:cNvSpPr>
          <p:nvPr>
            <p:ph type="body" idx="1"/>
          </p:nvPr>
        </p:nvSpPr>
        <p:spPr>
          <a:xfrm>
            <a:off x="718568" y="4557782"/>
            <a:ext cx="5748600" cy="3729087"/>
          </a:xfrm>
          <a:prstGeom prst="rect">
            <a:avLst/>
          </a:prstGeom>
        </p:spPr>
        <p:txBody>
          <a:bodyPr spcFirstLastPara="1" wrap="square" lIns="93272" tIns="93272" rIns="93272" bIns="93272" anchor="t" anchorCtr="0">
            <a:noAutofit/>
          </a:bodyPr>
          <a:lstStyle/>
          <a:p>
            <a:endParaRPr/>
          </a:p>
        </p:txBody>
      </p:sp>
      <p:sp>
        <p:nvSpPr>
          <p:cNvPr id="218" name="Shape 218"/>
          <p:cNvSpPr>
            <a:spLocks noGrp="1" noRot="1" noChangeAspect="1"/>
          </p:cNvSpPr>
          <p:nvPr>
            <p:ph type="sldImg" idx="2"/>
          </p:nvPr>
        </p:nvSpPr>
        <p:spPr>
          <a:xfrm>
            <a:off x="752475" y="1184275"/>
            <a:ext cx="5681663" cy="319563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13658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AB37192-F39F-47C7-94BB-0D19C3A110E9}" type="datetimeFigureOut">
              <a:rPr lang="en-US" smtClean="0"/>
              <a:t>6/26/2018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6FD218-09BC-4AE0-9C43-6479E96893CC}" type="slidenum">
              <a:rPr lang="en-US" smtClean="0"/>
              <a:t>‹#›</a:t>
            </a:fld>
            <a:endParaRPr lang="en-US"/>
          </a:p>
        </p:txBody>
      </p:sp>
    </p:spTree>
    <p:extLst>
      <p:ext uri="{BB962C8B-B14F-4D97-AF65-F5344CB8AC3E}">
        <p14:creationId xmlns:p14="http://schemas.microsoft.com/office/powerpoint/2010/main" val="651298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B37192-F39F-47C7-94BB-0D19C3A110E9}" type="datetimeFigureOut">
              <a:rPr lang="en-US" smtClean="0"/>
              <a:t>6/26/2018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6FD218-09BC-4AE0-9C43-6479E96893CC}" type="slidenum">
              <a:rPr lang="en-US" smtClean="0"/>
              <a:t>‹#›</a:t>
            </a:fld>
            <a:endParaRPr lang="en-US"/>
          </a:p>
        </p:txBody>
      </p:sp>
    </p:spTree>
    <p:extLst>
      <p:ext uri="{BB962C8B-B14F-4D97-AF65-F5344CB8AC3E}">
        <p14:creationId xmlns:p14="http://schemas.microsoft.com/office/powerpoint/2010/main" val="3074991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B37192-F39F-47C7-94BB-0D19C3A110E9}" type="datetimeFigureOut">
              <a:rPr lang="en-US" smtClean="0"/>
              <a:t>6/26/2018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6FD218-09BC-4AE0-9C43-6479E96893CC}" type="slidenum">
              <a:rPr lang="en-US" smtClean="0"/>
              <a:t>‹#›</a:t>
            </a:fld>
            <a:endParaRPr lang="en-US"/>
          </a:p>
        </p:txBody>
      </p:sp>
    </p:spTree>
    <p:extLst>
      <p:ext uri="{BB962C8B-B14F-4D97-AF65-F5344CB8AC3E}">
        <p14:creationId xmlns:p14="http://schemas.microsoft.com/office/powerpoint/2010/main" val="42825951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914400" y="2130426"/>
            <a:ext cx="10363200" cy="14700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125"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688"/>
            </a:lvl2pPr>
            <a:lvl3pPr lvl="2">
              <a:spcBef>
                <a:spcPts val="0"/>
              </a:spcBef>
              <a:spcAft>
                <a:spcPts val="0"/>
              </a:spcAft>
              <a:buSzPts val="1400"/>
              <a:buNone/>
              <a:defRPr sz="1688"/>
            </a:lvl3pPr>
            <a:lvl4pPr lvl="3">
              <a:spcBef>
                <a:spcPts val="0"/>
              </a:spcBef>
              <a:spcAft>
                <a:spcPts val="0"/>
              </a:spcAft>
              <a:buSzPts val="1400"/>
              <a:buNone/>
              <a:defRPr sz="1688"/>
            </a:lvl4pPr>
            <a:lvl5pPr lvl="4">
              <a:spcBef>
                <a:spcPts val="0"/>
              </a:spcBef>
              <a:spcAft>
                <a:spcPts val="0"/>
              </a:spcAft>
              <a:buSzPts val="1400"/>
              <a:buNone/>
              <a:defRPr sz="1688"/>
            </a:lvl5pPr>
            <a:lvl6pPr lvl="5">
              <a:spcBef>
                <a:spcPts val="0"/>
              </a:spcBef>
              <a:spcAft>
                <a:spcPts val="0"/>
              </a:spcAft>
              <a:buSzPts val="1400"/>
              <a:buNone/>
              <a:defRPr sz="1688"/>
            </a:lvl6pPr>
            <a:lvl7pPr lvl="6">
              <a:spcBef>
                <a:spcPts val="0"/>
              </a:spcBef>
              <a:spcAft>
                <a:spcPts val="0"/>
              </a:spcAft>
              <a:buSzPts val="1400"/>
              <a:buNone/>
              <a:defRPr sz="1688"/>
            </a:lvl7pPr>
            <a:lvl8pPr lvl="7">
              <a:spcBef>
                <a:spcPts val="0"/>
              </a:spcBef>
              <a:spcAft>
                <a:spcPts val="0"/>
              </a:spcAft>
              <a:buSzPts val="1400"/>
              <a:buNone/>
              <a:defRPr sz="1688"/>
            </a:lvl8pPr>
            <a:lvl9pPr lvl="8">
              <a:spcBef>
                <a:spcPts val="0"/>
              </a:spcBef>
              <a:spcAft>
                <a:spcPts val="0"/>
              </a:spcAft>
              <a:buSzPts val="1400"/>
              <a:buNone/>
              <a:defRPr sz="1688"/>
            </a:lvl9pPr>
          </a:lstStyle>
          <a:p>
            <a:endParaRPr/>
          </a:p>
        </p:txBody>
      </p:sp>
      <p:sp>
        <p:nvSpPr>
          <p:cNvPr id="17" name="Shape 17"/>
          <p:cNvSpPr txBox="1">
            <a:spLocks noGrp="1"/>
          </p:cNvSpPr>
          <p:nvPr>
            <p:ph type="subTitle" idx="1"/>
          </p:nvPr>
        </p:nvSpPr>
        <p:spPr>
          <a:xfrm>
            <a:off x="1828800" y="3886200"/>
            <a:ext cx="8534400" cy="1752600"/>
          </a:xfrm>
          <a:prstGeom prst="rect">
            <a:avLst/>
          </a:prstGeom>
          <a:noFill/>
          <a:ln>
            <a:noFill/>
          </a:ln>
        </p:spPr>
        <p:txBody>
          <a:bodyPr spcFirstLastPara="1" wrap="square" lIns="91425" tIns="91425" rIns="91425" bIns="91425" anchor="t" anchorCtr="0"/>
          <a:lstStyle>
            <a:lvl1pPr marR="0" lvl="0" algn="ctr" rtl="0">
              <a:spcBef>
                <a:spcPts val="600"/>
              </a:spcBef>
              <a:spcAft>
                <a:spcPts val="0"/>
              </a:spcAft>
              <a:buClr>
                <a:srgbClr val="888888"/>
              </a:buClr>
              <a:buSzPts val="3200"/>
              <a:buFont typeface="Arial"/>
              <a:buNone/>
              <a:defRPr sz="3000" b="0" i="0" u="none" strike="noStrike" cap="none">
                <a:solidFill>
                  <a:srgbClr val="888888"/>
                </a:solidFill>
                <a:latin typeface="Calibri"/>
                <a:ea typeface="Calibri"/>
                <a:cs typeface="Calibri"/>
                <a:sym typeface="Calibri"/>
              </a:defRPr>
            </a:lvl1pPr>
            <a:lvl2pPr marR="0" lvl="1" algn="ctr" rtl="0">
              <a:spcBef>
                <a:spcPts val="525"/>
              </a:spcBef>
              <a:spcAft>
                <a:spcPts val="0"/>
              </a:spcAft>
              <a:buClr>
                <a:srgbClr val="888888"/>
              </a:buClr>
              <a:buSzPts val="2800"/>
              <a:buFont typeface="Arial"/>
              <a:buNone/>
              <a:defRPr sz="2625" b="0" i="0" u="none" strike="noStrike" cap="none">
                <a:solidFill>
                  <a:srgbClr val="888888"/>
                </a:solidFill>
                <a:latin typeface="Calibri"/>
                <a:ea typeface="Calibri"/>
                <a:cs typeface="Calibri"/>
                <a:sym typeface="Calibri"/>
              </a:defRPr>
            </a:lvl2pPr>
            <a:lvl3pPr marR="0" lvl="2" algn="ctr" rtl="0">
              <a:spcBef>
                <a:spcPts val="450"/>
              </a:spcBef>
              <a:spcAft>
                <a:spcPts val="0"/>
              </a:spcAft>
              <a:buClr>
                <a:srgbClr val="888888"/>
              </a:buClr>
              <a:buSzPts val="2400"/>
              <a:buFont typeface="Arial"/>
              <a:buNone/>
              <a:defRPr sz="2250" b="0" i="0" u="none" strike="noStrike" cap="none">
                <a:solidFill>
                  <a:srgbClr val="888888"/>
                </a:solidFill>
                <a:latin typeface="Calibri"/>
                <a:ea typeface="Calibri"/>
                <a:cs typeface="Calibri"/>
                <a:sym typeface="Calibri"/>
              </a:defRPr>
            </a:lvl3pPr>
            <a:lvl4pPr marR="0" lvl="3" algn="ctr" rtl="0">
              <a:spcBef>
                <a:spcPts val="375"/>
              </a:spcBef>
              <a:spcAft>
                <a:spcPts val="0"/>
              </a:spcAft>
              <a:buClr>
                <a:srgbClr val="888888"/>
              </a:buClr>
              <a:buSzPts val="2000"/>
              <a:buFont typeface="Arial"/>
              <a:buNone/>
              <a:defRPr sz="1875" b="0" i="0" u="none" strike="noStrike" cap="none">
                <a:solidFill>
                  <a:srgbClr val="888888"/>
                </a:solidFill>
                <a:latin typeface="Calibri"/>
                <a:ea typeface="Calibri"/>
                <a:cs typeface="Calibri"/>
                <a:sym typeface="Calibri"/>
              </a:defRPr>
            </a:lvl4pPr>
            <a:lvl5pPr marR="0" lvl="4" algn="ctr" rtl="0">
              <a:spcBef>
                <a:spcPts val="375"/>
              </a:spcBef>
              <a:spcAft>
                <a:spcPts val="0"/>
              </a:spcAft>
              <a:buClr>
                <a:srgbClr val="888888"/>
              </a:buClr>
              <a:buSzPts val="2000"/>
              <a:buFont typeface="Arial"/>
              <a:buNone/>
              <a:defRPr sz="1875" b="0" i="0" u="none" strike="noStrike" cap="none">
                <a:solidFill>
                  <a:srgbClr val="888888"/>
                </a:solidFill>
                <a:latin typeface="Calibri"/>
                <a:ea typeface="Calibri"/>
                <a:cs typeface="Calibri"/>
                <a:sym typeface="Calibri"/>
              </a:defRPr>
            </a:lvl5pPr>
            <a:lvl6pPr marR="0" lvl="5" algn="ctr" rtl="0">
              <a:spcBef>
                <a:spcPts val="375"/>
              </a:spcBef>
              <a:spcAft>
                <a:spcPts val="0"/>
              </a:spcAft>
              <a:buClr>
                <a:srgbClr val="888888"/>
              </a:buClr>
              <a:buSzPts val="2000"/>
              <a:buFont typeface="Arial"/>
              <a:buNone/>
              <a:defRPr sz="1875" b="0" i="0" u="none" strike="noStrike" cap="none">
                <a:solidFill>
                  <a:srgbClr val="888888"/>
                </a:solidFill>
                <a:latin typeface="Calibri"/>
                <a:ea typeface="Calibri"/>
                <a:cs typeface="Calibri"/>
                <a:sym typeface="Calibri"/>
              </a:defRPr>
            </a:lvl6pPr>
            <a:lvl7pPr marR="0" lvl="6" algn="ctr" rtl="0">
              <a:spcBef>
                <a:spcPts val="375"/>
              </a:spcBef>
              <a:spcAft>
                <a:spcPts val="0"/>
              </a:spcAft>
              <a:buClr>
                <a:srgbClr val="888888"/>
              </a:buClr>
              <a:buSzPts val="2000"/>
              <a:buFont typeface="Arial"/>
              <a:buNone/>
              <a:defRPr sz="1875" b="0" i="0" u="none" strike="noStrike" cap="none">
                <a:solidFill>
                  <a:srgbClr val="888888"/>
                </a:solidFill>
                <a:latin typeface="Calibri"/>
                <a:ea typeface="Calibri"/>
                <a:cs typeface="Calibri"/>
                <a:sym typeface="Calibri"/>
              </a:defRPr>
            </a:lvl7pPr>
            <a:lvl8pPr marR="0" lvl="7" algn="ctr" rtl="0">
              <a:spcBef>
                <a:spcPts val="375"/>
              </a:spcBef>
              <a:spcAft>
                <a:spcPts val="0"/>
              </a:spcAft>
              <a:buClr>
                <a:srgbClr val="888888"/>
              </a:buClr>
              <a:buSzPts val="2000"/>
              <a:buFont typeface="Arial"/>
              <a:buNone/>
              <a:defRPr sz="1875" b="0" i="0" u="none" strike="noStrike" cap="none">
                <a:solidFill>
                  <a:srgbClr val="888888"/>
                </a:solidFill>
                <a:latin typeface="Calibri"/>
                <a:ea typeface="Calibri"/>
                <a:cs typeface="Calibri"/>
                <a:sym typeface="Calibri"/>
              </a:defRPr>
            </a:lvl8pPr>
            <a:lvl9pPr marR="0" lvl="8" algn="ctr" rtl="0">
              <a:spcBef>
                <a:spcPts val="375"/>
              </a:spcBef>
              <a:spcAft>
                <a:spcPts val="0"/>
              </a:spcAft>
              <a:buClr>
                <a:srgbClr val="888888"/>
              </a:buClr>
              <a:buSzPts val="2000"/>
              <a:buFont typeface="Arial"/>
              <a:buNone/>
              <a:defRPr sz="1875" b="0" i="0" u="none" strike="noStrike" cap="none">
                <a:solidFill>
                  <a:srgbClr val="888888"/>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609600" y="6356351"/>
            <a:ext cx="28448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125"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4165600" y="6356351"/>
            <a:ext cx="3860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125"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125" b="0" i="0" u="none" strike="noStrike" cap="none">
                <a:solidFill>
                  <a:srgbClr val="888888"/>
                </a:solidFill>
                <a:latin typeface="Calibri"/>
                <a:ea typeface="Calibri"/>
                <a:cs typeface="Calibri"/>
                <a:sym typeface="Calibri"/>
              </a:defRPr>
            </a:lvl1pPr>
            <a:lvl2pPr marL="0" marR="0" lvl="1" indent="0" algn="r" rtl="0">
              <a:spcBef>
                <a:spcPts val="0"/>
              </a:spcBef>
              <a:buNone/>
              <a:defRPr sz="1125" b="0" i="0" u="none" strike="noStrike" cap="none">
                <a:solidFill>
                  <a:srgbClr val="888888"/>
                </a:solidFill>
                <a:latin typeface="Calibri"/>
                <a:ea typeface="Calibri"/>
                <a:cs typeface="Calibri"/>
                <a:sym typeface="Calibri"/>
              </a:defRPr>
            </a:lvl2pPr>
            <a:lvl3pPr marL="0" marR="0" lvl="2" indent="0" algn="r" rtl="0">
              <a:spcBef>
                <a:spcPts val="0"/>
              </a:spcBef>
              <a:buNone/>
              <a:defRPr sz="1125" b="0" i="0" u="none" strike="noStrike" cap="none">
                <a:solidFill>
                  <a:srgbClr val="888888"/>
                </a:solidFill>
                <a:latin typeface="Calibri"/>
                <a:ea typeface="Calibri"/>
                <a:cs typeface="Calibri"/>
                <a:sym typeface="Calibri"/>
              </a:defRPr>
            </a:lvl3pPr>
            <a:lvl4pPr marL="0" marR="0" lvl="3" indent="0" algn="r" rtl="0">
              <a:spcBef>
                <a:spcPts val="0"/>
              </a:spcBef>
              <a:buNone/>
              <a:defRPr sz="1125" b="0" i="0" u="none" strike="noStrike" cap="none">
                <a:solidFill>
                  <a:srgbClr val="888888"/>
                </a:solidFill>
                <a:latin typeface="Calibri"/>
                <a:ea typeface="Calibri"/>
                <a:cs typeface="Calibri"/>
                <a:sym typeface="Calibri"/>
              </a:defRPr>
            </a:lvl4pPr>
            <a:lvl5pPr marL="0" marR="0" lvl="4" indent="0" algn="r" rtl="0">
              <a:spcBef>
                <a:spcPts val="0"/>
              </a:spcBef>
              <a:buNone/>
              <a:defRPr sz="1125" b="0" i="0" u="none" strike="noStrike" cap="none">
                <a:solidFill>
                  <a:srgbClr val="888888"/>
                </a:solidFill>
                <a:latin typeface="Calibri"/>
                <a:ea typeface="Calibri"/>
                <a:cs typeface="Calibri"/>
                <a:sym typeface="Calibri"/>
              </a:defRPr>
            </a:lvl5pPr>
            <a:lvl6pPr marL="0" marR="0" lvl="5" indent="0" algn="r" rtl="0">
              <a:spcBef>
                <a:spcPts val="0"/>
              </a:spcBef>
              <a:buNone/>
              <a:defRPr sz="1125" b="0" i="0" u="none" strike="noStrike" cap="none">
                <a:solidFill>
                  <a:srgbClr val="888888"/>
                </a:solidFill>
                <a:latin typeface="Calibri"/>
                <a:ea typeface="Calibri"/>
                <a:cs typeface="Calibri"/>
                <a:sym typeface="Calibri"/>
              </a:defRPr>
            </a:lvl6pPr>
            <a:lvl7pPr marL="0" marR="0" lvl="6" indent="0" algn="r" rtl="0">
              <a:spcBef>
                <a:spcPts val="0"/>
              </a:spcBef>
              <a:buNone/>
              <a:defRPr sz="1125" b="0" i="0" u="none" strike="noStrike" cap="none">
                <a:solidFill>
                  <a:srgbClr val="888888"/>
                </a:solidFill>
                <a:latin typeface="Calibri"/>
                <a:ea typeface="Calibri"/>
                <a:cs typeface="Calibri"/>
                <a:sym typeface="Calibri"/>
              </a:defRPr>
            </a:lvl7pPr>
            <a:lvl8pPr marL="0" marR="0" lvl="7" indent="0" algn="r" rtl="0">
              <a:spcBef>
                <a:spcPts val="0"/>
              </a:spcBef>
              <a:buNone/>
              <a:defRPr sz="1125" b="0" i="0" u="none" strike="noStrike" cap="none">
                <a:solidFill>
                  <a:srgbClr val="888888"/>
                </a:solidFill>
                <a:latin typeface="Calibri"/>
                <a:ea typeface="Calibri"/>
                <a:cs typeface="Calibri"/>
                <a:sym typeface="Calibri"/>
              </a:defRPr>
            </a:lvl8pPr>
            <a:lvl9pPr marL="0" marR="0" lvl="8" indent="0" algn="r" rtl="0">
              <a:spcBef>
                <a:spcPts val="0"/>
              </a:spcBef>
              <a:buNone/>
              <a:defRPr sz="1125" b="0" i="0" u="none" strike="noStrike" cap="none">
                <a:solidFill>
                  <a:srgbClr val="888888"/>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2855434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963084" y="4406901"/>
            <a:ext cx="10363200" cy="136207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dk1"/>
              </a:buClr>
              <a:buSzPts val="4000"/>
              <a:buFont typeface="Calibri"/>
              <a:buNone/>
              <a:defRPr sz="375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688"/>
            </a:lvl2pPr>
            <a:lvl3pPr lvl="2">
              <a:spcBef>
                <a:spcPts val="0"/>
              </a:spcBef>
              <a:spcAft>
                <a:spcPts val="0"/>
              </a:spcAft>
              <a:buSzPts val="1400"/>
              <a:buNone/>
              <a:defRPr sz="1688"/>
            </a:lvl3pPr>
            <a:lvl4pPr lvl="3">
              <a:spcBef>
                <a:spcPts val="0"/>
              </a:spcBef>
              <a:spcAft>
                <a:spcPts val="0"/>
              </a:spcAft>
              <a:buSzPts val="1400"/>
              <a:buNone/>
              <a:defRPr sz="1688"/>
            </a:lvl4pPr>
            <a:lvl5pPr lvl="4">
              <a:spcBef>
                <a:spcPts val="0"/>
              </a:spcBef>
              <a:spcAft>
                <a:spcPts val="0"/>
              </a:spcAft>
              <a:buSzPts val="1400"/>
              <a:buNone/>
              <a:defRPr sz="1688"/>
            </a:lvl5pPr>
            <a:lvl6pPr lvl="5">
              <a:spcBef>
                <a:spcPts val="0"/>
              </a:spcBef>
              <a:spcAft>
                <a:spcPts val="0"/>
              </a:spcAft>
              <a:buSzPts val="1400"/>
              <a:buNone/>
              <a:defRPr sz="1688"/>
            </a:lvl6pPr>
            <a:lvl7pPr lvl="6">
              <a:spcBef>
                <a:spcPts val="0"/>
              </a:spcBef>
              <a:spcAft>
                <a:spcPts val="0"/>
              </a:spcAft>
              <a:buSzPts val="1400"/>
              <a:buNone/>
              <a:defRPr sz="1688"/>
            </a:lvl7pPr>
            <a:lvl8pPr lvl="7">
              <a:spcBef>
                <a:spcPts val="0"/>
              </a:spcBef>
              <a:spcAft>
                <a:spcPts val="0"/>
              </a:spcAft>
              <a:buSzPts val="1400"/>
              <a:buNone/>
              <a:defRPr sz="1688"/>
            </a:lvl8pPr>
            <a:lvl9pPr lvl="8">
              <a:spcBef>
                <a:spcPts val="0"/>
              </a:spcBef>
              <a:spcAft>
                <a:spcPts val="0"/>
              </a:spcAft>
              <a:buSzPts val="1400"/>
              <a:buNone/>
              <a:defRPr sz="1688"/>
            </a:lvl9pPr>
          </a:lstStyle>
          <a:p>
            <a:endParaRPr/>
          </a:p>
        </p:txBody>
      </p:sp>
      <p:sp>
        <p:nvSpPr>
          <p:cNvPr id="23" name="Shape 23"/>
          <p:cNvSpPr txBox="1">
            <a:spLocks noGrp="1"/>
          </p:cNvSpPr>
          <p:nvPr>
            <p:ph type="body" idx="1"/>
          </p:nvPr>
        </p:nvSpPr>
        <p:spPr>
          <a:xfrm>
            <a:off x="963084" y="2906714"/>
            <a:ext cx="10363200" cy="1500187"/>
          </a:xfrm>
          <a:prstGeom prst="rect">
            <a:avLst/>
          </a:prstGeom>
          <a:noFill/>
          <a:ln>
            <a:noFill/>
          </a:ln>
        </p:spPr>
        <p:txBody>
          <a:bodyPr spcFirstLastPara="1" wrap="square" lIns="91425" tIns="91425" rIns="91425" bIns="91425" anchor="b" anchorCtr="0"/>
          <a:lstStyle>
            <a:lvl1pPr marL="428625" marR="0" lvl="0" indent="-214313" algn="l" rtl="0">
              <a:spcBef>
                <a:spcPts val="375"/>
              </a:spcBef>
              <a:spcAft>
                <a:spcPts val="0"/>
              </a:spcAft>
              <a:buClr>
                <a:srgbClr val="888888"/>
              </a:buClr>
              <a:buSzPts val="2000"/>
              <a:buFont typeface="Arial"/>
              <a:buNone/>
              <a:defRPr sz="1875" b="0" i="0" u="none" strike="noStrike" cap="none">
                <a:solidFill>
                  <a:srgbClr val="888888"/>
                </a:solidFill>
                <a:latin typeface="Calibri"/>
                <a:ea typeface="Calibri"/>
                <a:cs typeface="Calibri"/>
                <a:sym typeface="Calibri"/>
              </a:defRPr>
            </a:lvl1pPr>
            <a:lvl2pPr marL="857250" marR="0" lvl="1" indent="-214313" algn="l" rtl="0">
              <a:spcBef>
                <a:spcPts val="338"/>
              </a:spcBef>
              <a:spcAft>
                <a:spcPts val="0"/>
              </a:spcAft>
              <a:buClr>
                <a:srgbClr val="888888"/>
              </a:buClr>
              <a:buSzPts val="1800"/>
              <a:buFont typeface="Arial"/>
              <a:buNone/>
              <a:defRPr sz="1688" b="0" i="0" u="none" strike="noStrike" cap="none">
                <a:solidFill>
                  <a:srgbClr val="888888"/>
                </a:solidFill>
                <a:latin typeface="Calibri"/>
                <a:ea typeface="Calibri"/>
                <a:cs typeface="Calibri"/>
                <a:sym typeface="Calibri"/>
              </a:defRPr>
            </a:lvl2pPr>
            <a:lvl3pPr marL="1285875" marR="0" lvl="2" indent="-214313" algn="l" rtl="0">
              <a:spcBef>
                <a:spcPts val="300"/>
              </a:spcBef>
              <a:spcAft>
                <a:spcPts val="0"/>
              </a:spcAft>
              <a:buClr>
                <a:srgbClr val="888888"/>
              </a:buClr>
              <a:buSzPts val="1600"/>
              <a:buFont typeface="Arial"/>
              <a:buNone/>
              <a:defRPr sz="1500" b="0" i="0" u="none" strike="noStrike" cap="none">
                <a:solidFill>
                  <a:srgbClr val="888888"/>
                </a:solidFill>
                <a:latin typeface="Calibri"/>
                <a:ea typeface="Calibri"/>
                <a:cs typeface="Calibri"/>
                <a:sym typeface="Calibri"/>
              </a:defRPr>
            </a:lvl3pPr>
            <a:lvl4pPr marL="1714500" marR="0" lvl="3" indent="-214313" algn="l" rtl="0">
              <a:spcBef>
                <a:spcPts val="263"/>
              </a:spcBef>
              <a:spcAft>
                <a:spcPts val="0"/>
              </a:spcAft>
              <a:buClr>
                <a:srgbClr val="888888"/>
              </a:buClr>
              <a:buSzPts val="1400"/>
              <a:buFont typeface="Arial"/>
              <a:buNone/>
              <a:defRPr sz="1313" b="0" i="0" u="none" strike="noStrike" cap="none">
                <a:solidFill>
                  <a:srgbClr val="888888"/>
                </a:solidFill>
                <a:latin typeface="Calibri"/>
                <a:ea typeface="Calibri"/>
                <a:cs typeface="Calibri"/>
                <a:sym typeface="Calibri"/>
              </a:defRPr>
            </a:lvl4pPr>
            <a:lvl5pPr marL="2143125" marR="0" lvl="4" indent="-214313" algn="l" rtl="0">
              <a:spcBef>
                <a:spcPts val="263"/>
              </a:spcBef>
              <a:spcAft>
                <a:spcPts val="0"/>
              </a:spcAft>
              <a:buClr>
                <a:srgbClr val="888888"/>
              </a:buClr>
              <a:buSzPts val="1400"/>
              <a:buFont typeface="Arial"/>
              <a:buNone/>
              <a:defRPr sz="1313" b="0" i="0" u="none" strike="noStrike" cap="none">
                <a:solidFill>
                  <a:srgbClr val="888888"/>
                </a:solidFill>
                <a:latin typeface="Calibri"/>
                <a:ea typeface="Calibri"/>
                <a:cs typeface="Calibri"/>
                <a:sym typeface="Calibri"/>
              </a:defRPr>
            </a:lvl5pPr>
            <a:lvl6pPr marL="2571750" marR="0" lvl="5" indent="-214313" algn="l" rtl="0">
              <a:spcBef>
                <a:spcPts val="263"/>
              </a:spcBef>
              <a:spcAft>
                <a:spcPts val="0"/>
              </a:spcAft>
              <a:buClr>
                <a:srgbClr val="888888"/>
              </a:buClr>
              <a:buSzPts val="1400"/>
              <a:buFont typeface="Arial"/>
              <a:buNone/>
              <a:defRPr sz="1313" b="0" i="0" u="none" strike="noStrike" cap="none">
                <a:solidFill>
                  <a:srgbClr val="888888"/>
                </a:solidFill>
                <a:latin typeface="Calibri"/>
                <a:ea typeface="Calibri"/>
                <a:cs typeface="Calibri"/>
                <a:sym typeface="Calibri"/>
              </a:defRPr>
            </a:lvl6pPr>
            <a:lvl7pPr marL="3000375" marR="0" lvl="6" indent="-214313" algn="l" rtl="0">
              <a:spcBef>
                <a:spcPts val="263"/>
              </a:spcBef>
              <a:spcAft>
                <a:spcPts val="0"/>
              </a:spcAft>
              <a:buClr>
                <a:srgbClr val="888888"/>
              </a:buClr>
              <a:buSzPts val="1400"/>
              <a:buFont typeface="Arial"/>
              <a:buNone/>
              <a:defRPr sz="1313" b="0" i="0" u="none" strike="noStrike" cap="none">
                <a:solidFill>
                  <a:srgbClr val="888888"/>
                </a:solidFill>
                <a:latin typeface="Calibri"/>
                <a:ea typeface="Calibri"/>
                <a:cs typeface="Calibri"/>
                <a:sym typeface="Calibri"/>
              </a:defRPr>
            </a:lvl7pPr>
            <a:lvl8pPr marL="3429000" marR="0" lvl="7" indent="-214313" algn="l" rtl="0">
              <a:spcBef>
                <a:spcPts val="263"/>
              </a:spcBef>
              <a:spcAft>
                <a:spcPts val="0"/>
              </a:spcAft>
              <a:buClr>
                <a:srgbClr val="888888"/>
              </a:buClr>
              <a:buSzPts val="1400"/>
              <a:buFont typeface="Arial"/>
              <a:buNone/>
              <a:defRPr sz="1313" b="0" i="0" u="none" strike="noStrike" cap="none">
                <a:solidFill>
                  <a:srgbClr val="888888"/>
                </a:solidFill>
                <a:latin typeface="Calibri"/>
                <a:ea typeface="Calibri"/>
                <a:cs typeface="Calibri"/>
                <a:sym typeface="Calibri"/>
              </a:defRPr>
            </a:lvl8pPr>
            <a:lvl9pPr marL="3857625" marR="0" lvl="8" indent="-214313" algn="l" rtl="0">
              <a:spcBef>
                <a:spcPts val="263"/>
              </a:spcBef>
              <a:spcAft>
                <a:spcPts val="0"/>
              </a:spcAft>
              <a:buClr>
                <a:srgbClr val="888888"/>
              </a:buClr>
              <a:buSzPts val="1400"/>
              <a:buFont typeface="Arial"/>
              <a:buNone/>
              <a:defRPr sz="1313" b="0" i="0" u="none" strike="noStrike" cap="none">
                <a:solidFill>
                  <a:srgbClr val="888888"/>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609600" y="6356351"/>
            <a:ext cx="28448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125">
                <a:solidFill>
                  <a:srgbClr val="888888"/>
                </a:solidFill>
                <a:latin typeface="Calibri"/>
                <a:ea typeface="Calibri"/>
                <a:cs typeface="Calibri"/>
                <a:sym typeface="Calibri"/>
              </a:defRPr>
            </a:lvl1pPr>
            <a:lvl2pPr marR="0" lvl="1"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4165600" y="6356351"/>
            <a:ext cx="3860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125">
                <a:solidFill>
                  <a:srgbClr val="888888"/>
                </a:solidFill>
                <a:latin typeface="Calibri"/>
                <a:ea typeface="Calibri"/>
                <a:cs typeface="Calibri"/>
                <a:sym typeface="Calibri"/>
              </a:defRPr>
            </a:lvl1pPr>
            <a:lvl2pPr marR="0" lvl="1"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125">
                <a:solidFill>
                  <a:srgbClr val="888888"/>
                </a:solidFill>
                <a:latin typeface="Calibri"/>
                <a:ea typeface="Calibri"/>
                <a:cs typeface="Calibri"/>
                <a:sym typeface="Calibri"/>
              </a:defRPr>
            </a:lvl1pPr>
            <a:lvl2pPr marL="0" marR="0" lvl="1" indent="0" algn="r" rtl="0">
              <a:spcBef>
                <a:spcPts val="0"/>
              </a:spcBef>
              <a:buNone/>
              <a:defRPr sz="1125">
                <a:solidFill>
                  <a:srgbClr val="888888"/>
                </a:solidFill>
                <a:latin typeface="Calibri"/>
                <a:ea typeface="Calibri"/>
                <a:cs typeface="Calibri"/>
                <a:sym typeface="Calibri"/>
              </a:defRPr>
            </a:lvl2pPr>
            <a:lvl3pPr marL="0" marR="0" lvl="2" indent="0" algn="r" rtl="0">
              <a:spcBef>
                <a:spcPts val="0"/>
              </a:spcBef>
              <a:buNone/>
              <a:defRPr sz="1125">
                <a:solidFill>
                  <a:srgbClr val="888888"/>
                </a:solidFill>
                <a:latin typeface="Calibri"/>
                <a:ea typeface="Calibri"/>
                <a:cs typeface="Calibri"/>
                <a:sym typeface="Calibri"/>
              </a:defRPr>
            </a:lvl3pPr>
            <a:lvl4pPr marL="0" marR="0" lvl="3" indent="0" algn="r" rtl="0">
              <a:spcBef>
                <a:spcPts val="0"/>
              </a:spcBef>
              <a:buNone/>
              <a:defRPr sz="1125">
                <a:solidFill>
                  <a:srgbClr val="888888"/>
                </a:solidFill>
                <a:latin typeface="Calibri"/>
                <a:ea typeface="Calibri"/>
                <a:cs typeface="Calibri"/>
                <a:sym typeface="Calibri"/>
              </a:defRPr>
            </a:lvl4pPr>
            <a:lvl5pPr marL="0" marR="0" lvl="4" indent="0" algn="r" rtl="0">
              <a:spcBef>
                <a:spcPts val="0"/>
              </a:spcBef>
              <a:buNone/>
              <a:defRPr sz="1125">
                <a:solidFill>
                  <a:srgbClr val="888888"/>
                </a:solidFill>
                <a:latin typeface="Calibri"/>
                <a:ea typeface="Calibri"/>
                <a:cs typeface="Calibri"/>
                <a:sym typeface="Calibri"/>
              </a:defRPr>
            </a:lvl5pPr>
            <a:lvl6pPr marL="0" marR="0" lvl="5" indent="0" algn="r" rtl="0">
              <a:spcBef>
                <a:spcPts val="0"/>
              </a:spcBef>
              <a:buNone/>
              <a:defRPr sz="1125">
                <a:solidFill>
                  <a:srgbClr val="888888"/>
                </a:solidFill>
                <a:latin typeface="Calibri"/>
                <a:ea typeface="Calibri"/>
                <a:cs typeface="Calibri"/>
                <a:sym typeface="Calibri"/>
              </a:defRPr>
            </a:lvl6pPr>
            <a:lvl7pPr marL="0" marR="0" lvl="6" indent="0" algn="r" rtl="0">
              <a:spcBef>
                <a:spcPts val="0"/>
              </a:spcBef>
              <a:buNone/>
              <a:defRPr sz="1125">
                <a:solidFill>
                  <a:srgbClr val="888888"/>
                </a:solidFill>
                <a:latin typeface="Calibri"/>
                <a:ea typeface="Calibri"/>
                <a:cs typeface="Calibri"/>
                <a:sym typeface="Calibri"/>
              </a:defRPr>
            </a:lvl7pPr>
            <a:lvl8pPr marL="0" marR="0" lvl="7" indent="0" algn="r" rtl="0">
              <a:spcBef>
                <a:spcPts val="0"/>
              </a:spcBef>
              <a:buNone/>
              <a:defRPr sz="1125">
                <a:solidFill>
                  <a:srgbClr val="888888"/>
                </a:solidFill>
                <a:latin typeface="Calibri"/>
                <a:ea typeface="Calibri"/>
                <a:cs typeface="Calibri"/>
                <a:sym typeface="Calibri"/>
              </a:defRPr>
            </a:lvl8pPr>
            <a:lvl9pPr marL="0" marR="0" lvl="8" indent="0" algn="r" rtl="0">
              <a:spcBef>
                <a:spcPts val="0"/>
              </a:spcBef>
              <a:buNone/>
              <a:defRPr sz="1125">
                <a:solidFill>
                  <a:srgbClr val="888888"/>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19965990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609600" y="274638"/>
            <a:ext cx="109728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125"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688"/>
            </a:lvl2pPr>
            <a:lvl3pPr lvl="2">
              <a:spcBef>
                <a:spcPts val="0"/>
              </a:spcBef>
              <a:spcAft>
                <a:spcPts val="0"/>
              </a:spcAft>
              <a:buSzPts val="1400"/>
              <a:buNone/>
              <a:defRPr sz="1688"/>
            </a:lvl3pPr>
            <a:lvl4pPr lvl="3">
              <a:spcBef>
                <a:spcPts val="0"/>
              </a:spcBef>
              <a:spcAft>
                <a:spcPts val="0"/>
              </a:spcAft>
              <a:buSzPts val="1400"/>
              <a:buNone/>
              <a:defRPr sz="1688"/>
            </a:lvl4pPr>
            <a:lvl5pPr lvl="4">
              <a:spcBef>
                <a:spcPts val="0"/>
              </a:spcBef>
              <a:spcAft>
                <a:spcPts val="0"/>
              </a:spcAft>
              <a:buSzPts val="1400"/>
              <a:buNone/>
              <a:defRPr sz="1688"/>
            </a:lvl5pPr>
            <a:lvl6pPr lvl="5">
              <a:spcBef>
                <a:spcPts val="0"/>
              </a:spcBef>
              <a:spcAft>
                <a:spcPts val="0"/>
              </a:spcAft>
              <a:buSzPts val="1400"/>
              <a:buNone/>
              <a:defRPr sz="1688"/>
            </a:lvl6pPr>
            <a:lvl7pPr lvl="6">
              <a:spcBef>
                <a:spcPts val="0"/>
              </a:spcBef>
              <a:spcAft>
                <a:spcPts val="0"/>
              </a:spcAft>
              <a:buSzPts val="1400"/>
              <a:buNone/>
              <a:defRPr sz="1688"/>
            </a:lvl7pPr>
            <a:lvl8pPr lvl="7">
              <a:spcBef>
                <a:spcPts val="0"/>
              </a:spcBef>
              <a:spcAft>
                <a:spcPts val="0"/>
              </a:spcAft>
              <a:buSzPts val="1400"/>
              <a:buNone/>
              <a:defRPr sz="1688"/>
            </a:lvl8pPr>
            <a:lvl9pPr lvl="8">
              <a:spcBef>
                <a:spcPts val="0"/>
              </a:spcBef>
              <a:spcAft>
                <a:spcPts val="0"/>
              </a:spcAft>
              <a:buSzPts val="1400"/>
              <a:buNone/>
              <a:defRPr sz="1688"/>
            </a:lvl9pPr>
          </a:lstStyle>
          <a:p>
            <a:endParaRPr/>
          </a:p>
        </p:txBody>
      </p:sp>
      <p:sp>
        <p:nvSpPr>
          <p:cNvPr id="29" name="Shape 29"/>
          <p:cNvSpPr txBox="1">
            <a:spLocks noGrp="1"/>
          </p:cNvSpPr>
          <p:nvPr>
            <p:ph type="body" idx="1"/>
          </p:nvPr>
        </p:nvSpPr>
        <p:spPr>
          <a:xfrm>
            <a:off x="609600" y="1706563"/>
            <a:ext cx="5384800" cy="4827587"/>
          </a:xfrm>
          <a:prstGeom prst="rect">
            <a:avLst/>
          </a:prstGeom>
          <a:noFill/>
          <a:ln>
            <a:noFill/>
          </a:ln>
        </p:spPr>
        <p:txBody>
          <a:bodyPr spcFirstLastPara="1" wrap="square" lIns="91425" tIns="91425" rIns="91425" bIns="91425" anchor="t" anchorCtr="0"/>
          <a:lstStyle>
            <a:lvl1pPr marL="428625" marR="0" lvl="0" indent="-381000" algn="l" rtl="0">
              <a:spcBef>
                <a:spcPts val="525"/>
              </a:spcBef>
              <a:spcAft>
                <a:spcPts val="0"/>
              </a:spcAft>
              <a:buClr>
                <a:schemeClr val="dk1"/>
              </a:buClr>
              <a:buSzPts val="2800"/>
              <a:buFont typeface="Arial"/>
              <a:buChar char="•"/>
              <a:defRPr sz="2625" b="0" i="0" u="none" strike="noStrike" cap="none">
                <a:solidFill>
                  <a:schemeClr val="dk1"/>
                </a:solidFill>
                <a:latin typeface="Calibri"/>
                <a:ea typeface="Calibri"/>
                <a:cs typeface="Calibri"/>
                <a:sym typeface="Calibri"/>
              </a:defRPr>
            </a:lvl1pPr>
            <a:lvl2pPr marL="857250" marR="0" lvl="1" indent="-357188" algn="l" rtl="0">
              <a:spcBef>
                <a:spcPts val="450"/>
              </a:spcBef>
              <a:spcAft>
                <a:spcPts val="0"/>
              </a:spcAft>
              <a:buClr>
                <a:schemeClr val="dk1"/>
              </a:buClr>
              <a:buSzPts val="2400"/>
              <a:buFont typeface="Arial"/>
              <a:buChar char="–"/>
              <a:defRPr sz="2250" b="0" i="0" u="none" strike="noStrike" cap="none">
                <a:solidFill>
                  <a:schemeClr val="dk1"/>
                </a:solidFill>
                <a:latin typeface="Calibri"/>
                <a:ea typeface="Calibri"/>
                <a:cs typeface="Calibri"/>
                <a:sym typeface="Calibri"/>
              </a:defRPr>
            </a:lvl2pPr>
            <a:lvl3pPr marL="1285875" marR="0" lvl="2" indent="-333375" algn="l" rtl="0">
              <a:spcBef>
                <a:spcPts val="375"/>
              </a:spcBef>
              <a:spcAft>
                <a:spcPts val="0"/>
              </a:spcAft>
              <a:buClr>
                <a:schemeClr val="dk1"/>
              </a:buClr>
              <a:buSzPts val="2000"/>
              <a:buFont typeface="Arial"/>
              <a:buChar char="•"/>
              <a:defRPr sz="1875" b="0" i="0" u="none" strike="noStrike" cap="none">
                <a:solidFill>
                  <a:schemeClr val="dk1"/>
                </a:solidFill>
                <a:latin typeface="Calibri"/>
                <a:ea typeface="Calibri"/>
                <a:cs typeface="Calibri"/>
                <a:sym typeface="Calibri"/>
              </a:defRPr>
            </a:lvl3pPr>
            <a:lvl4pPr marL="1714500" marR="0" lvl="3" indent="-321469" algn="l" rtl="0">
              <a:spcBef>
                <a:spcPts val="338"/>
              </a:spcBef>
              <a:spcAft>
                <a:spcPts val="0"/>
              </a:spcAft>
              <a:buClr>
                <a:schemeClr val="dk1"/>
              </a:buClr>
              <a:buSzPts val="1800"/>
              <a:buFont typeface="Arial"/>
              <a:buChar char="–"/>
              <a:defRPr sz="1688" b="0" i="0" u="none" strike="noStrike" cap="none">
                <a:solidFill>
                  <a:schemeClr val="dk1"/>
                </a:solidFill>
                <a:latin typeface="Calibri"/>
                <a:ea typeface="Calibri"/>
                <a:cs typeface="Calibri"/>
                <a:sym typeface="Calibri"/>
              </a:defRPr>
            </a:lvl4pPr>
            <a:lvl5pPr marL="2143125" marR="0" lvl="4" indent="-321469" algn="l" rtl="0">
              <a:spcBef>
                <a:spcPts val="338"/>
              </a:spcBef>
              <a:spcAft>
                <a:spcPts val="0"/>
              </a:spcAft>
              <a:buClr>
                <a:schemeClr val="dk1"/>
              </a:buClr>
              <a:buSzPts val="1800"/>
              <a:buFont typeface="Arial"/>
              <a:buChar char="»"/>
              <a:defRPr sz="1688" b="0" i="0" u="none" strike="noStrike" cap="none">
                <a:solidFill>
                  <a:schemeClr val="dk1"/>
                </a:solidFill>
                <a:latin typeface="Calibri"/>
                <a:ea typeface="Calibri"/>
                <a:cs typeface="Calibri"/>
                <a:sym typeface="Calibri"/>
              </a:defRPr>
            </a:lvl5pPr>
            <a:lvl6pPr marL="2571750" marR="0" lvl="5" indent="-321469" algn="l" rtl="0">
              <a:spcBef>
                <a:spcPts val="338"/>
              </a:spcBef>
              <a:spcAft>
                <a:spcPts val="0"/>
              </a:spcAft>
              <a:buClr>
                <a:schemeClr val="dk1"/>
              </a:buClr>
              <a:buSzPts val="1800"/>
              <a:buFont typeface="Arial"/>
              <a:buChar char="•"/>
              <a:defRPr sz="1688" b="0" i="0" u="none" strike="noStrike" cap="none">
                <a:solidFill>
                  <a:schemeClr val="dk1"/>
                </a:solidFill>
                <a:latin typeface="Calibri"/>
                <a:ea typeface="Calibri"/>
                <a:cs typeface="Calibri"/>
                <a:sym typeface="Calibri"/>
              </a:defRPr>
            </a:lvl6pPr>
            <a:lvl7pPr marL="3000375" marR="0" lvl="6" indent="-321469" algn="l" rtl="0">
              <a:spcBef>
                <a:spcPts val="338"/>
              </a:spcBef>
              <a:spcAft>
                <a:spcPts val="0"/>
              </a:spcAft>
              <a:buClr>
                <a:schemeClr val="dk1"/>
              </a:buClr>
              <a:buSzPts val="1800"/>
              <a:buFont typeface="Arial"/>
              <a:buChar char="•"/>
              <a:defRPr sz="1688" b="0" i="0" u="none" strike="noStrike" cap="none">
                <a:solidFill>
                  <a:schemeClr val="dk1"/>
                </a:solidFill>
                <a:latin typeface="Calibri"/>
                <a:ea typeface="Calibri"/>
                <a:cs typeface="Calibri"/>
                <a:sym typeface="Calibri"/>
              </a:defRPr>
            </a:lvl7pPr>
            <a:lvl8pPr marL="3429000" marR="0" lvl="7" indent="-321469" algn="l" rtl="0">
              <a:spcBef>
                <a:spcPts val="338"/>
              </a:spcBef>
              <a:spcAft>
                <a:spcPts val="0"/>
              </a:spcAft>
              <a:buClr>
                <a:schemeClr val="dk1"/>
              </a:buClr>
              <a:buSzPts val="1800"/>
              <a:buFont typeface="Arial"/>
              <a:buChar char="•"/>
              <a:defRPr sz="1688" b="0" i="0" u="none" strike="noStrike" cap="none">
                <a:solidFill>
                  <a:schemeClr val="dk1"/>
                </a:solidFill>
                <a:latin typeface="Calibri"/>
                <a:ea typeface="Calibri"/>
                <a:cs typeface="Calibri"/>
                <a:sym typeface="Calibri"/>
              </a:defRPr>
            </a:lvl8pPr>
            <a:lvl9pPr marL="3857625" marR="0" lvl="8" indent="-321469" algn="l" rtl="0">
              <a:spcBef>
                <a:spcPts val="338"/>
              </a:spcBef>
              <a:spcAft>
                <a:spcPts val="0"/>
              </a:spcAft>
              <a:buClr>
                <a:schemeClr val="dk1"/>
              </a:buClr>
              <a:buSzPts val="1800"/>
              <a:buFont typeface="Arial"/>
              <a:buChar char="•"/>
              <a:defRPr sz="1688"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body" idx="2"/>
          </p:nvPr>
        </p:nvSpPr>
        <p:spPr>
          <a:xfrm>
            <a:off x="6197600" y="1706563"/>
            <a:ext cx="5384800" cy="4827587"/>
          </a:xfrm>
          <a:prstGeom prst="rect">
            <a:avLst/>
          </a:prstGeom>
          <a:noFill/>
          <a:ln>
            <a:noFill/>
          </a:ln>
        </p:spPr>
        <p:txBody>
          <a:bodyPr spcFirstLastPara="1" wrap="square" lIns="91425" tIns="91425" rIns="91425" bIns="91425" anchor="t" anchorCtr="0"/>
          <a:lstStyle>
            <a:lvl1pPr marL="428625" marR="0" lvl="0" indent="-381000" algn="l" rtl="0">
              <a:spcBef>
                <a:spcPts val="525"/>
              </a:spcBef>
              <a:spcAft>
                <a:spcPts val="0"/>
              </a:spcAft>
              <a:buClr>
                <a:schemeClr val="dk1"/>
              </a:buClr>
              <a:buSzPts val="2800"/>
              <a:buFont typeface="Arial"/>
              <a:buChar char="•"/>
              <a:defRPr sz="2625" b="0" i="0" u="none" strike="noStrike" cap="none">
                <a:solidFill>
                  <a:schemeClr val="dk1"/>
                </a:solidFill>
                <a:latin typeface="Calibri"/>
                <a:ea typeface="Calibri"/>
                <a:cs typeface="Calibri"/>
                <a:sym typeface="Calibri"/>
              </a:defRPr>
            </a:lvl1pPr>
            <a:lvl2pPr marL="857250" marR="0" lvl="1" indent="-357188" algn="l" rtl="0">
              <a:spcBef>
                <a:spcPts val="450"/>
              </a:spcBef>
              <a:spcAft>
                <a:spcPts val="0"/>
              </a:spcAft>
              <a:buClr>
                <a:schemeClr val="dk1"/>
              </a:buClr>
              <a:buSzPts val="2400"/>
              <a:buFont typeface="Arial"/>
              <a:buChar char="–"/>
              <a:defRPr sz="2250" b="0" i="0" u="none" strike="noStrike" cap="none">
                <a:solidFill>
                  <a:schemeClr val="dk1"/>
                </a:solidFill>
                <a:latin typeface="Calibri"/>
                <a:ea typeface="Calibri"/>
                <a:cs typeface="Calibri"/>
                <a:sym typeface="Calibri"/>
              </a:defRPr>
            </a:lvl2pPr>
            <a:lvl3pPr marL="1285875" marR="0" lvl="2" indent="-333375" algn="l" rtl="0">
              <a:spcBef>
                <a:spcPts val="375"/>
              </a:spcBef>
              <a:spcAft>
                <a:spcPts val="0"/>
              </a:spcAft>
              <a:buClr>
                <a:schemeClr val="dk1"/>
              </a:buClr>
              <a:buSzPts val="2000"/>
              <a:buFont typeface="Arial"/>
              <a:buChar char="•"/>
              <a:defRPr sz="1875" b="0" i="0" u="none" strike="noStrike" cap="none">
                <a:solidFill>
                  <a:schemeClr val="dk1"/>
                </a:solidFill>
                <a:latin typeface="Calibri"/>
                <a:ea typeface="Calibri"/>
                <a:cs typeface="Calibri"/>
                <a:sym typeface="Calibri"/>
              </a:defRPr>
            </a:lvl3pPr>
            <a:lvl4pPr marL="1714500" marR="0" lvl="3" indent="-321469" algn="l" rtl="0">
              <a:spcBef>
                <a:spcPts val="338"/>
              </a:spcBef>
              <a:spcAft>
                <a:spcPts val="0"/>
              </a:spcAft>
              <a:buClr>
                <a:schemeClr val="dk1"/>
              </a:buClr>
              <a:buSzPts val="1800"/>
              <a:buFont typeface="Arial"/>
              <a:buChar char="–"/>
              <a:defRPr sz="1688" b="0" i="0" u="none" strike="noStrike" cap="none">
                <a:solidFill>
                  <a:schemeClr val="dk1"/>
                </a:solidFill>
                <a:latin typeface="Calibri"/>
                <a:ea typeface="Calibri"/>
                <a:cs typeface="Calibri"/>
                <a:sym typeface="Calibri"/>
              </a:defRPr>
            </a:lvl4pPr>
            <a:lvl5pPr marL="2143125" marR="0" lvl="4" indent="-321469" algn="l" rtl="0">
              <a:spcBef>
                <a:spcPts val="338"/>
              </a:spcBef>
              <a:spcAft>
                <a:spcPts val="0"/>
              </a:spcAft>
              <a:buClr>
                <a:schemeClr val="dk1"/>
              </a:buClr>
              <a:buSzPts val="1800"/>
              <a:buFont typeface="Arial"/>
              <a:buChar char="»"/>
              <a:defRPr sz="1688" b="0" i="0" u="none" strike="noStrike" cap="none">
                <a:solidFill>
                  <a:schemeClr val="dk1"/>
                </a:solidFill>
                <a:latin typeface="Calibri"/>
                <a:ea typeface="Calibri"/>
                <a:cs typeface="Calibri"/>
                <a:sym typeface="Calibri"/>
              </a:defRPr>
            </a:lvl5pPr>
            <a:lvl6pPr marL="2571750" marR="0" lvl="5" indent="-321469" algn="l" rtl="0">
              <a:spcBef>
                <a:spcPts val="338"/>
              </a:spcBef>
              <a:spcAft>
                <a:spcPts val="0"/>
              </a:spcAft>
              <a:buClr>
                <a:schemeClr val="dk1"/>
              </a:buClr>
              <a:buSzPts val="1800"/>
              <a:buFont typeface="Arial"/>
              <a:buChar char="•"/>
              <a:defRPr sz="1688" b="0" i="0" u="none" strike="noStrike" cap="none">
                <a:solidFill>
                  <a:schemeClr val="dk1"/>
                </a:solidFill>
                <a:latin typeface="Calibri"/>
                <a:ea typeface="Calibri"/>
                <a:cs typeface="Calibri"/>
                <a:sym typeface="Calibri"/>
              </a:defRPr>
            </a:lvl6pPr>
            <a:lvl7pPr marL="3000375" marR="0" lvl="6" indent="-321469" algn="l" rtl="0">
              <a:spcBef>
                <a:spcPts val="338"/>
              </a:spcBef>
              <a:spcAft>
                <a:spcPts val="0"/>
              </a:spcAft>
              <a:buClr>
                <a:schemeClr val="dk1"/>
              </a:buClr>
              <a:buSzPts val="1800"/>
              <a:buFont typeface="Arial"/>
              <a:buChar char="•"/>
              <a:defRPr sz="1688" b="0" i="0" u="none" strike="noStrike" cap="none">
                <a:solidFill>
                  <a:schemeClr val="dk1"/>
                </a:solidFill>
                <a:latin typeface="Calibri"/>
                <a:ea typeface="Calibri"/>
                <a:cs typeface="Calibri"/>
                <a:sym typeface="Calibri"/>
              </a:defRPr>
            </a:lvl7pPr>
            <a:lvl8pPr marL="3429000" marR="0" lvl="7" indent="-321469" algn="l" rtl="0">
              <a:spcBef>
                <a:spcPts val="338"/>
              </a:spcBef>
              <a:spcAft>
                <a:spcPts val="0"/>
              </a:spcAft>
              <a:buClr>
                <a:schemeClr val="dk1"/>
              </a:buClr>
              <a:buSzPts val="1800"/>
              <a:buFont typeface="Arial"/>
              <a:buChar char="•"/>
              <a:defRPr sz="1688" b="0" i="0" u="none" strike="noStrike" cap="none">
                <a:solidFill>
                  <a:schemeClr val="dk1"/>
                </a:solidFill>
                <a:latin typeface="Calibri"/>
                <a:ea typeface="Calibri"/>
                <a:cs typeface="Calibri"/>
                <a:sym typeface="Calibri"/>
              </a:defRPr>
            </a:lvl8pPr>
            <a:lvl9pPr marL="3857625" marR="0" lvl="8" indent="-321469" algn="l" rtl="0">
              <a:spcBef>
                <a:spcPts val="338"/>
              </a:spcBef>
              <a:spcAft>
                <a:spcPts val="0"/>
              </a:spcAft>
              <a:buClr>
                <a:schemeClr val="dk1"/>
              </a:buClr>
              <a:buSzPts val="1800"/>
              <a:buFont typeface="Arial"/>
              <a:buChar char="•"/>
              <a:defRPr sz="1688"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dt" idx="10"/>
          </p:nvPr>
        </p:nvSpPr>
        <p:spPr>
          <a:xfrm>
            <a:off x="609600" y="6356351"/>
            <a:ext cx="28448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125">
                <a:solidFill>
                  <a:srgbClr val="888888"/>
                </a:solidFill>
                <a:latin typeface="Calibri"/>
                <a:ea typeface="Calibri"/>
                <a:cs typeface="Calibri"/>
                <a:sym typeface="Calibri"/>
              </a:defRPr>
            </a:lvl1pPr>
            <a:lvl2pPr marR="0" lvl="1"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ftr" idx="11"/>
          </p:nvPr>
        </p:nvSpPr>
        <p:spPr>
          <a:xfrm>
            <a:off x="4165600" y="6356351"/>
            <a:ext cx="3860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125">
                <a:solidFill>
                  <a:srgbClr val="888888"/>
                </a:solidFill>
                <a:latin typeface="Calibri"/>
                <a:ea typeface="Calibri"/>
                <a:cs typeface="Calibri"/>
                <a:sym typeface="Calibri"/>
              </a:defRPr>
            </a:lvl1pPr>
            <a:lvl2pPr marR="0" lvl="1"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125">
                <a:solidFill>
                  <a:srgbClr val="888888"/>
                </a:solidFill>
                <a:latin typeface="Calibri"/>
                <a:ea typeface="Calibri"/>
                <a:cs typeface="Calibri"/>
                <a:sym typeface="Calibri"/>
              </a:defRPr>
            </a:lvl1pPr>
            <a:lvl2pPr marL="0" marR="0" lvl="1" indent="0" algn="r" rtl="0">
              <a:spcBef>
                <a:spcPts val="0"/>
              </a:spcBef>
              <a:buNone/>
              <a:defRPr sz="1125">
                <a:solidFill>
                  <a:srgbClr val="888888"/>
                </a:solidFill>
                <a:latin typeface="Calibri"/>
                <a:ea typeface="Calibri"/>
                <a:cs typeface="Calibri"/>
                <a:sym typeface="Calibri"/>
              </a:defRPr>
            </a:lvl2pPr>
            <a:lvl3pPr marL="0" marR="0" lvl="2" indent="0" algn="r" rtl="0">
              <a:spcBef>
                <a:spcPts val="0"/>
              </a:spcBef>
              <a:buNone/>
              <a:defRPr sz="1125">
                <a:solidFill>
                  <a:srgbClr val="888888"/>
                </a:solidFill>
                <a:latin typeface="Calibri"/>
                <a:ea typeface="Calibri"/>
                <a:cs typeface="Calibri"/>
                <a:sym typeface="Calibri"/>
              </a:defRPr>
            </a:lvl3pPr>
            <a:lvl4pPr marL="0" marR="0" lvl="3" indent="0" algn="r" rtl="0">
              <a:spcBef>
                <a:spcPts val="0"/>
              </a:spcBef>
              <a:buNone/>
              <a:defRPr sz="1125">
                <a:solidFill>
                  <a:srgbClr val="888888"/>
                </a:solidFill>
                <a:latin typeface="Calibri"/>
                <a:ea typeface="Calibri"/>
                <a:cs typeface="Calibri"/>
                <a:sym typeface="Calibri"/>
              </a:defRPr>
            </a:lvl4pPr>
            <a:lvl5pPr marL="0" marR="0" lvl="4" indent="0" algn="r" rtl="0">
              <a:spcBef>
                <a:spcPts val="0"/>
              </a:spcBef>
              <a:buNone/>
              <a:defRPr sz="1125">
                <a:solidFill>
                  <a:srgbClr val="888888"/>
                </a:solidFill>
                <a:latin typeface="Calibri"/>
                <a:ea typeface="Calibri"/>
                <a:cs typeface="Calibri"/>
                <a:sym typeface="Calibri"/>
              </a:defRPr>
            </a:lvl5pPr>
            <a:lvl6pPr marL="0" marR="0" lvl="5" indent="0" algn="r" rtl="0">
              <a:spcBef>
                <a:spcPts val="0"/>
              </a:spcBef>
              <a:buNone/>
              <a:defRPr sz="1125">
                <a:solidFill>
                  <a:srgbClr val="888888"/>
                </a:solidFill>
                <a:latin typeface="Calibri"/>
                <a:ea typeface="Calibri"/>
                <a:cs typeface="Calibri"/>
                <a:sym typeface="Calibri"/>
              </a:defRPr>
            </a:lvl6pPr>
            <a:lvl7pPr marL="0" marR="0" lvl="6" indent="0" algn="r" rtl="0">
              <a:spcBef>
                <a:spcPts val="0"/>
              </a:spcBef>
              <a:buNone/>
              <a:defRPr sz="1125">
                <a:solidFill>
                  <a:srgbClr val="888888"/>
                </a:solidFill>
                <a:latin typeface="Calibri"/>
                <a:ea typeface="Calibri"/>
                <a:cs typeface="Calibri"/>
                <a:sym typeface="Calibri"/>
              </a:defRPr>
            </a:lvl7pPr>
            <a:lvl8pPr marL="0" marR="0" lvl="7" indent="0" algn="r" rtl="0">
              <a:spcBef>
                <a:spcPts val="0"/>
              </a:spcBef>
              <a:buNone/>
              <a:defRPr sz="1125">
                <a:solidFill>
                  <a:srgbClr val="888888"/>
                </a:solidFill>
                <a:latin typeface="Calibri"/>
                <a:ea typeface="Calibri"/>
                <a:cs typeface="Calibri"/>
                <a:sym typeface="Calibri"/>
              </a:defRPr>
            </a:lvl8pPr>
            <a:lvl9pPr marL="0" marR="0" lvl="8" indent="0" algn="r" rtl="0">
              <a:spcBef>
                <a:spcPts val="0"/>
              </a:spcBef>
              <a:buNone/>
              <a:defRPr sz="1125">
                <a:solidFill>
                  <a:srgbClr val="888888"/>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38429006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609600" y="274638"/>
            <a:ext cx="109728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125"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688"/>
            </a:lvl2pPr>
            <a:lvl3pPr lvl="2">
              <a:spcBef>
                <a:spcPts val="0"/>
              </a:spcBef>
              <a:spcAft>
                <a:spcPts val="0"/>
              </a:spcAft>
              <a:buSzPts val="1400"/>
              <a:buNone/>
              <a:defRPr sz="1688"/>
            </a:lvl3pPr>
            <a:lvl4pPr lvl="3">
              <a:spcBef>
                <a:spcPts val="0"/>
              </a:spcBef>
              <a:spcAft>
                <a:spcPts val="0"/>
              </a:spcAft>
              <a:buSzPts val="1400"/>
              <a:buNone/>
              <a:defRPr sz="1688"/>
            </a:lvl4pPr>
            <a:lvl5pPr lvl="4">
              <a:spcBef>
                <a:spcPts val="0"/>
              </a:spcBef>
              <a:spcAft>
                <a:spcPts val="0"/>
              </a:spcAft>
              <a:buSzPts val="1400"/>
              <a:buNone/>
              <a:defRPr sz="1688"/>
            </a:lvl5pPr>
            <a:lvl6pPr lvl="5">
              <a:spcBef>
                <a:spcPts val="0"/>
              </a:spcBef>
              <a:spcAft>
                <a:spcPts val="0"/>
              </a:spcAft>
              <a:buSzPts val="1400"/>
              <a:buNone/>
              <a:defRPr sz="1688"/>
            </a:lvl6pPr>
            <a:lvl7pPr lvl="6">
              <a:spcBef>
                <a:spcPts val="0"/>
              </a:spcBef>
              <a:spcAft>
                <a:spcPts val="0"/>
              </a:spcAft>
              <a:buSzPts val="1400"/>
              <a:buNone/>
              <a:defRPr sz="1688"/>
            </a:lvl7pPr>
            <a:lvl8pPr lvl="7">
              <a:spcBef>
                <a:spcPts val="0"/>
              </a:spcBef>
              <a:spcAft>
                <a:spcPts val="0"/>
              </a:spcAft>
              <a:buSzPts val="1400"/>
              <a:buNone/>
              <a:defRPr sz="1688"/>
            </a:lvl8pPr>
            <a:lvl9pPr lvl="8">
              <a:spcBef>
                <a:spcPts val="0"/>
              </a:spcBef>
              <a:spcAft>
                <a:spcPts val="0"/>
              </a:spcAft>
              <a:buSzPts val="1400"/>
              <a:buNone/>
              <a:defRPr sz="1688"/>
            </a:lvl9pPr>
          </a:lstStyle>
          <a:p>
            <a:endParaRPr/>
          </a:p>
        </p:txBody>
      </p:sp>
      <p:sp>
        <p:nvSpPr>
          <p:cNvPr id="36" name="Shape 36"/>
          <p:cNvSpPr txBox="1">
            <a:spLocks noGrp="1"/>
          </p:cNvSpPr>
          <p:nvPr>
            <p:ph type="body" idx="1"/>
          </p:nvPr>
        </p:nvSpPr>
        <p:spPr>
          <a:xfrm>
            <a:off x="609600" y="1600200"/>
            <a:ext cx="10972800" cy="4525963"/>
          </a:xfrm>
          <a:prstGeom prst="rect">
            <a:avLst/>
          </a:prstGeom>
          <a:noFill/>
          <a:ln>
            <a:noFill/>
          </a:ln>
        </p:spPr>
        <p:txBody>
          <a:bodyPr spcFirstLastPara="1" wrap="square" lIns="91425" tIns="91425" rIns="91425" bIns="91425" anchor="t" anchorCtr="0"/>
          <a:lstStyle>
            <a:lvl1pPr marL="428625" marR="0" lvl="0" indent="-404813" algn="l" rtl="0">
              <a:spcBef>
                <a:spcPts val="600"/>
              </a:spcBef>
              <a:spcAft>
                <a:spcPts val="0"/>
              </a:spcAft>
              <a:buClr>
                <a:schemeClr val="dk1"/>
              </a:buClr>
              <a:buSzPts val="3200"/>
              <a:buFont typeface="Arial"/>
              <a:buChar char="•"/>
              <a:defRPr sz="3000" b="0" i="0" u="none" strike="noStrike" cap="none">
                <a:solidFill>
                  <a:schemeClr val="dk1"/>
                </a:solidFill>
                <a:latin typeface="Calibri"/>
                <a:ea typeface="Calibri"/>
                <a:cs typeface="Calibri"/>
                <a:sym typeface="Calibri"/>
              </a:defRPr>
            </a:lvl1pPr>
            <a:lvl2pPr marL="857250" marR="0" lvl="1" indent="-381000" algn="l" rtl="0">
              <a:spcBef>
                <a:spcPts val="525"/>
              </a:spcBef>
              <a:spcAft>
                <a:spcPts val="0"/>
              </a:spcAft>
              <a:buClr>
                <a:schemeClr val="dk1"/>
              </a:buClr>
              <a:buSzPts val="2800"/>
              <a:buFont typeface="Arial"/>
              <a:buChar char="–"/>
              <a:defRPr sz="2625" b="0" i="0" u="none" strike="noStrike" cap="none">
                <a:solidFill>
                  <a:schemeClr val="dk1"/>
                </a:solidFill>
                <a:latin typeface="Calibri"/>
                <a:ea typeface="Calibri"/>
                <a:cs typeface="Calibri"/>
                <a:sym typeface="Calibri"/>
              </a:defRPr>
            </a:lvl2pPr>
            <a:lvl3pPr marL="1285875" marR="0" lvl="2" indent="-357188" algn="l" rtl="0">
              <a:spcBef>
                <a:spcPts val="450"/>
              </a:spcBef>
              <a:spcAft>
                <a:spcPts val="0"/>
              </a:spcAft>
              <a:buClr>
                <a:schemeClr val="dk1"/>
              </a:buClr>
              <a:buSzPts val="2400"/>
              <a:buFont typeface="Arial"/>
              <a:buChar char="•"/>
              <a:defRPr sz="2250" b="0" i="0" u="none" strike="noStrike" cap="none">
                <a:solidFill>
                  <a:schemeClr val="dk1"/>
                </a:solidFill>
                <a:latin typeface="Calibri"/>
                <a:ea typeface="Calibri"/>
                <a:cs typeface="Calibri"/>
                <a:sym typeface="Calibri"/>
              </a:defRPr>
            </a:lvl3pPr>
            <a:lvl4pPr marL="1714500" marR="0" lvl="3" indent="-333375" algn="l" rtl="0">
              <a:spcBef>
                <a:spcPts val="375"/>
              </a:spcBef>
              <a:spcAft>
                <a:spcPts val="0"/>
              </a:spcAft>
              <a:buClr>
                <a:schemeClr val="dk1"/>
              </a:buClr>
              <a:buSzPts val="2000"/>
              <a:buFont typeface="Arial"/>
              <a:buChar char="–"/>
              <a:defRPr sz="1875" b="0" i="0" u="none" strike="noStrike" cap="none">
                <a:solidFill>
                  <a:schemeClr val="dk1"/>
                </a:solidFill>
                <a:latin typeface="Calibri"/>
                <a:ea typeface="Calibri"/>
                <a:cs typeface="Calibri"/>
                <a:sym typeface="Calibri"/>
              </a:defRPr>
            </a:lvl4pPr>
            <a:lvl5pPr marL="2143125" marR="0" lvl="4" indent="-333375" algn="l" rtl="0">
              <a:spcBef>
                <a:spcPts val="375"/>
              </a:spcBef>
              <a:spcAft>
                <a:spcPts val="0"/>
              </a:spcAft>
              <a:buClr>
                <a:schemeClr val="dk1"/>
              </a:buClr>
              <a:buSzPts val="2000"/>
              <a:buFont typeface="Arial"/>
              <a:buChar char="»"/>
              <a:defRPr sz="1875" b="0" i="0" u="none" strike="noStrike" cap="none">
                <a:solidFill>
                  <a:schemeClr val="dk1"/>
                </a:solidFill>
                <a:latin typeface="Calibri"/>
                <a:ea typeface="Calibri"/>
                <a:cs typeface="Calibri"/>
                <a:sym typeface="Calibri"/>
              </a:defRPr>
            </a:lvl5pPr>
            <a:lvl6pPr marL="2571750" marR="0" lvl="5" indent="-333375" algn="l" rtl="0">
              <a:spcBef>
                <a:spcPts val="375"/>
              </a:spcBef>
              <a:spcAft>
                <a:spcPts val="0"/>
              </a:spcAft>
              <a:buClr>
                <a:schemeClr val="dk1"/>
              </a:buClr>
              <a:buSzPts val="2000"/>
              <a:buFont typeface="Arial"/>
              <a:buChar char="•"/>
              <a:defRPr sz="1875" b="0" i="0" u="none" strike="noStrike" cap="none">
                <a:solidFill>
                  <a:schemeClr val="dk1"/>
                </a:solidFill>
                <a:latin typeface="Calibri"/>
                <a:ea typeface="Calibri"/>
                <a:cs typeface="Calibri"/>
                <a:sym typeface="Calibri"/>
              </a:defRPr>
            </a:lvl6pPr>
            <a:lvl7pPr marL="3000375" marR="0" lvl="6" indent="-333375" algn="l" rtl="0">
              <a:spcBef>
                <a:spcPts val="375"/>
              </a:spcBef>
              <a:spcAft>
                <a:spcPts val="0"/>
              </a:spcAft>
              <a:buClr>
                <a:schemeClr val="dk1"/>
              </a:buClr>
              <a:buSzPts val="2000"/>
              <a:buFont typeface="Arial"/>
              <a:buChar char="•"/>
              <a:defRPr sz="1875" b="0" i="0" u="none" strike="noStrike" cap="none">
                <a:solidFill>
                  <a:schemeClr val="dk1"/>
                </a:solidFill>
                <a:latin typeface="Calibri"/>
                <a:ea typeface="Calibri"/>
                <a:cs typeface="Calibri"/>
                <a:sym typeface="Calibri"/>
              </a:defRPr>
            </a:lvl7pPr>
            <a:lvl8pPr marL="3429000" marR="0" lvl="7" indent="-333375" algn="l" rtl="0">
              <a:spcBef>
                <a:spcPts val="375"/>
              </a:spcBef>
              <a:spcAft>
                <a:spcPts val="0"/>
              </a:spcAft>
              <a:buClr>
                <a:schemeClr val="dk1"/>
              </a:buClr>
              <a:buSzPts val="2000"/>
              <a:buFont typeface="Arial"/>
              <a:buChar char="•"/>
              <a:defRPr sz="1875" b="0" i="0" u="none" strike="noStrike" cap="none">
                <a:solidFill>
                  <a:schemeClr val="dk1"/>
                </a:solidFill>
                <a:latin typeface="Calibri"/>
                <a:ea typeface="Calibri"/>
                <a:cs typeface="Calibri"/>
                <a:sym typeface="Calibri"/>
              </a:defRPr>
            </a:lvl8pPr>
            <a:lvl9pPr marL="3857625" marR="0" lvl="8" indent="-333375" algn="l" rtl="0">
              <a:spcBef>
                <a:spcPts val="375"/>
              </a:spcBef>
              <a:spcAft>
                <a:spcPts val="0"/>
              </a:spcAft>
              <a:buClr>
                <a:schemeClr val="dk1"/>
              </a:buClr>
              <a:buSzPts val="2000"/>
              <a:buFont typeface="Arial"/>
              <a:buChar char="•"/>
              <a:defRPr sz="1875"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609600" y="6356351"/>
            <a:ext cx="28448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125">
                <a:solidFill>
                  <a:srgbClr val="888888"/>
                </a:solidFill>
                <a:latin typeface="Calibri"/>
                <a:ea typeface="Calibri"/>
                <a:cs typeface="Calibri"/>
                <a:sym typeface="Calibri"/>
              </a:defRPr>
            </a:lvl1pPr>
            <a:lvl2pPr marR="0" lvl="1"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4165600" y="6356351"/>
            <a:ext cx="3860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125">
                <a:solidFill>
                  <a:srgbClr val="888888"/>
                </a:solidFill>
                <a:latin typeface="Calibri"/>
                <a:ea typeface="Calibri"/>
                <a:cs typeface="Calibri"/>
                <a:sym typeface="Calibri"/>
              </a:defRPr>
            </a:lvl1pPr>
            <a:lvl2pPr marR="0" lvl="1"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125">
                <a:solidFill>
                  <a:srgbClr val="888888"/>
                </a:solidFill>
                <a:latin typeface="Calibri"/>
                <a:ea typeface="Calibri"/>
                <a:cs typeface="Calibri"/>
                <a:sym typeface="Calibri"/>
              </a:defRPr>
            </a:lvl1pPr>
            <a:lvl2pPr marL="0" marR="0" lvl="1" indent="0" algn="r" rtl="0">
              <a:spcBef>
                <a:spcPts val="0"/>
              </a:spcBef>
              <a:buNone/>
              <a:defRPr sz="1125">
                <a:solidFill>
                  <a:srgbClr val="888888"/>
                </a:solidFill>
                <a:latin typeface="Calibri"/>
                <a:ea typeface="Calibri"/>
                <a:cs typeface="Calibri"/>
                <a:sym typeface="Calibri"/>
              </a:defRPr>
            </a:lvl2pPr>
            <a:lvl3pPr marL="0" marR="0" lvl="2" indent="0" algn="r" rtl="0">
              <a:spcBef>
                <a:spcPts val="0"/>
              </a:spcBef>
              <a:buNone/>
              <a:defRPr sz="1125">
                <a:solidFill>
                  <a:srgbClr val="888888"/>
                </a:solidFill>
                <a:latin typeface="Calibri"/>
                <a:ea typeface="Calibri"/>
                <a:cs typeface="Calibri"/>
                <a:sym typeface="Calibri"/>
              </a:defRPr>
            </a:lvl3pPr>
            <a:lvl4pPr marL="0" marR="0" lvl="3" indent="0" algn="r" rtl="0">
              <a:spcBef>
                <a:spcPts val="0"/>
              </a:spcBef>
              <a:buNone/>
              <a:defRPr sz="1125">
                <a:solidFill>
                  <a:srgbClr val="888888"/>
                </a:solidFill>
                <a:latin typeface="Calibri"/>
                <a:ea typeface="Calibri"/>
                <a:cs typeface="Calibri"/>
                <a:sym typeface="Calibri"/>
              </a:defRPr>
            </a:lvl4pPr>
            <a:lvl5pPr marL="0" marR="0" lvl="4" indent="0" algn="r" rtl="0">
              <a:spcBef>
                <a:spcPts val="0"/>
              </a:spcBef>
              <a:buNone/>
              <a:defRPr sz="1125">
                <a:solidFill>
                  <a:srgbClr val="888888"/>
                </a:solidFill>
                <a:latin typeface="Calibri"/>
                <a:ea typeface="Calibri"/>
                <a:cs typeface="Calibri"/>
                <a:sym typeface="Calibri"/>
              </a:defRPr>
            </a:lvl5pPr>
            <a:lvl6pPr marL="0" marR="0" lvl="5" indent="0" algn="r" rtl="0">
              <a:spcBef>
                <a:spcPts val="0"/>
              </a:spcBef>
              <a:buNone/>
              <a:defRPr sz="1125">
                <a:solidFill>
                  <a:srgbClr val="888888"/>
                </a:solidFill>
                <a:latin typeface="Calibri"/>
                <a:ea typeface="Calibri"/>
                <a:cs typeface="Calibri"/>
                <a:sym typeface="Calibri"/>
              </a:defRPr>
            </a:lvl6pPr>
            <a:lvl7pPr marL="0" marR="0" lvl="6" indent="0" algn="r" rtl="0">
              <a:spcBef>
                <a:spcPts val="0"/>
              </a:spcBef>
              <a:buNone/>
              <a:defRPr sz="1125">
                <a:solidFill>
                  <a:srgbClr val="888888"/>
                </a:solidFill>
                <a:latin typeface="Calibri"/>
                <a:ea typeface="Calibri"/>
                <a:cs typeface="Calibri"/>
                <a:sym typeface="Calibri"/>
              </a:defRPr>
            </a:lvl7pPr>
            <a:lvl8pPr marL="0" marR="0" lvl="7" indent="0" algn="r" rtl="0">
              <a:spcBef>
                <a:spcPts val="0"/>
              </a:spcBef>
              <a:buNone/>
              <a:defRPr sz="1125">
                <a:solidFill>
                  <a:srgbClr val="888888"/>
                </a:solidFill>
                <a:latin typeface="Calibri"/>
                <a:ea typeface="Calibri"/>
                <a:cs typeface="Calibri"/>
                <a:sym typeface="Calibri"/>
              </a:defRPr>
            </a:lvl8pPr>
            <a:lvl9pPr marL="0" marR="0" lvl="8" indent="0" algn="r" rtl="0">
              <a:spcBef>
                <a:spcPts val="0"/>
              </a:spcBef>
              <a:buNone/>
              <a:defRPr sz="1125">
                <a:solidFill>
                  <a:srgbClr val="888888"/>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12252726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609600" y="274638"/>
            <a:ext cx="109728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125"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688"/>
            </a:lvl2pPr>
            <a:lvl3pPr lvl="2">
              <a:spcBef>
                <a:spcPts val="0"/>
              </a:spcBef>
              <a:spcAft>
                <a:spcPts val="0"/>
              </a:spcAft>
              <a:buSzPts val="1400"/>
              <a:buNone/>
              <a:defRPr sz="1688"/>
            </a:lvl3pPr>
            <a:lvl4pPr lvl="3">
              <a:spcBef>
                <a:spcPts val="0"/>
              </a:spcBef>
              <a:spcAft>
                <a:spcPts val="0"/>
              </a:spcAft>
              <a:buSzPts val="1400"/>
              <a:buNone/>
              <a:defRPr sz="1688"/>
            </a:lvl4pPr>
            <a:lvl5pPr lvl="4">
              <a:spcBef>
                <a:spcPts val="0"/>
              </a:spcBef>
              <a:spcAft>
                <a:spcPts val="0"/>
              </a:spcAft>
              <a:buSzPts val="1400"/>
              <a:buNone/>
              <a:defRPr sz="1688"/>
            </a:lvl5pPr>
            <a:lvl6pPr lvl="5">
              <a:spcBef>
                <a:spcPts val="0"/>
              </a:spcBef>
              <a:spcAft>
                <a:spcPts val="0"/>
              </a:spcAft>
              <a:buSzPts val="1400"/>
              <a:buNone/>
              <a:defRPr sz="1688"/>
            </a:lvl6pPr>
            <a:lvl7pPr lvl="6">
              <a:spcBef>
                <a:spcPts val="0"/>
              </a:spcBef>
              <a:spcAft>
                <a:spcPts val="0"/>
              </a:spcAft>
              <a:buSzPts val="1400"/>
              <a:buNone/>
              <a:defRPr sz="1688"/>
            </a:lvl7pPr>
            <a:lvl8pPr lvl="7">
              <a:spcBef>
                <a:spcPts val="0"/>
              </a:spcBef>
              <a:spcAft>
                <a:spcPts val="0"/>
              </a:spcAft>
              <a:buSzPts val="1400"/>
              <a:buNone/>
              <a:defRPr sz="1688"/>
            </a:lvl8pPr>
            <a:lvl9pPr lvl="8">
              <a:spcBef>
                <a:spcPts val="0"/>
              </a:spcBef>
              <a:spcAft>
                <a:spcPts val="0"/>
              </a:spcAft>
              <a:buSzPts val="1400"/>
              <a:buNone/>
              <a:defRPr sz="1688"/>
            </a:lvl9pPr>
          </a:lstStyle>
          <a:p>
            <a:endParaRPr/>
          </a:p>
        </p:txBody>
      </p:sp>
      <p:sp>
        <p:nvSpPr>
          <p:cNvPr id="42" name="Shape 42"/>
          <p:cNvSpPr txBox="1">
            <a:spLocks noGrp="1"/>
          </p:cNvSpPr>
          <p:nvPr>
            <p:ph type="body" idx="1"/>
          </p:nvPr>
        </p:nvSpPr>
        <p:spPr>
          <a:xfrm>
            <a:off x="609600" y="1535114"/>
            <a:ext cx="5386917" cy="639762"/>
          </a:xfrm>
          <a:prstGeom prst="rect">
            <a:avLst/>
          </a:prstGeom>
          <a:noFill/>
          <a:ln>
            <a:noFill/>
          </a:ln>
        </p:spPr>
        <p:txBody>
          <a:bodyPr spcFirstLastPara="1" wrap="square" lIns="91425" tIns="91425" rIns="91425" bIns="91425" anchor="b" anchorCtr="0"/>
          <a:lstStyle>
            <a:lvl1pPr marL="428625" marR="0" lvl="0" indent="-214313" algn="l" rtl="0">
              <a:spcBef>
                <a:spcPts val="450"/>
              </a:spcBef>
              <a:spcAft>
                <a:spcPts val="0"/>
              </a:spcAft>
              <a:buClr>
                <a:schemeClr val="dk1"/>
              </a:buClr>
              <a:buSzPts val="2400"/>
              <a:buFont typeface="Arial"/>
              <a:buNone/>
              <a:defRPr sz="2250" b="1" i="0" u="none" strike="noStrike" cap="none">
                <a:solidFill>
                  <a:schemeClr val="dk1"/>
                </a:solidFill>
                <a:latin typeface="Calibri"/>
                <a:ea typeface="Calibri"/>
                <a:cs typeface="Calibri"/>
                <a:sym typeface="Calibri"/>
              </a:defRPr>
            </a:lvl1pPr>
            <a:lvl2pPr marL="857250" marR="0" lvl="1" indent="-214313" algn="l" rtl="0">
              <a:spcBef>
                <a:spcPts val="375"/>
              </a:spcBef>
              <a:spcAft>
                <a:spcPts val="0"/>
              </a:spcAft>
              <a:buClr>
                <a:schemeClr val="dk1"/>
              </a:buClr>
              <a:buSzPts val="2000"/>
              <a:buFont typeface="Arial"/>
              <a:buNone/>
              <a:defRPr sz="1875" b="1" i="0" u="none" strike="noStrike" cap="none">
                <a:solidFill>
                  <a:schemeClr val="dk1"/>
                </a:solidFill>
                <a:latin typeface="Calibri"/>
                <a:ea typeface="Calibri"/>
                <a:cs typeface="Calibri"/>
                <a:sym typeface="Calibri"/>
              </a:defRPr>
            </a:lvl2pPr>
            <a:lvl3pPr marL="1285875" marR="0" lvl="2" indent="-214313" algn="l" rtl="0">
              <a:spcBef>
                <a:spcPts val="338"/>
              </a:spcBef>
              <a:spcAft>
                <a:spcPts val="0"/>
              </a:spcAft>
              <a:buClr>
                <a:schemeClr val="dk1"/>
              </a:buClr>
              <a:buSzPts val="1800"/>
              <a:buFont typeface="Arial"/>
              <a:buNone/>
              <a:defRPr sz="1688" b="1" i="0" u="none" strike="noStrike" cap="none">
                <a:solidFill>
                  <a:schemeClr val="dk1"/>
                </a:solidFill>
                <a:latin typeface="Calibri"/>
                <a:ea typeface="Calibri"/>
                <a:cs typeface="Calibri"/>
                <a:sym typeface="Calibri"/>
              </a:defRPr>
            </a:lvl3pPr>
            <a:lvl4pPr marL="1714500" marR="0" lvl="3" indent="-214313" algn="l" rtl="0">
              <a:spcBef>
                <a:spcPts val="300"/>
              </a:spcBef>
              <a:spcAft>
                <a:spcPts val="0"/>
              </a:spcAft>
              <a:buClr>
                <a:schemeClr val="dk1"/>
              </a:buClr>
              <a:buSzPts val="1600"/>
              <a:buFont typeface="Arial"/>
              <a:buNone/>
              <a:defRPr sz="1500" b="1" i="0" u="none" strike="noStrike" cap="none">
                <a:solidFill>
                  <a:schemeClr val="dk1"/>
                </a:solidFill>
                <a:latin typeface="Calibri"/>
                <a:ea typeface="Calibri"/>
                <a:cs typeface="Calibri"/>
                <a:sym typeface="Calibri"/>
              </a:defRPr>
            </a:lvl4pPr>
            <a:lvl5pPr marL="2143125" marR="0" lvl="4" indent="-214313" algn="l" rtl="0">
              <a:spcBef>
                <a:spcPts val="300"/>
              </a:spcBef>
              <a:spcAft>
                <a:spcPts val="0"/>
              </a:spcAft>
              <a:buClr>
                <a:schemeClr val="dk1"/>
              </a:buClr>
              <a:buSzPts val="1600"/>
              <a:buFont typeface="Arial"/>
              <a:buNone/>
              <a:defRPr sz="1500" b="1" i="0" u="none" strike="noStrike" cap="none">
                <a:solidFill>
                  <a:schemeClr val="dk1"/>
                </a:solidFill>
                <a:latin typeface="Calibri"/>
                <a:ea typeface="Calibri"/>
                <a:cs typeface="Calibri"/>
                <a:sym typeface="Calibri"/>
              </a:defRPr>
            </a:lvl5pPr>
            <a:lvl6pPr marL="2571750" marR="0" lvl="5" indent="-214313" algn="l" rtl="0">
              <a:spcBef>
                <a:spcPts val="300"/>
              </a:spcBef>
              <a:spcAft>
                <a:spcPts val="0"/>
              </a:spcAft>
              <a:buClr>
                <a:schemeClr val="dk1"/>
              </a:buClr>
              <a:buSzPts val="1600"/>
              <a:buFont typeface="Arial"/>
              <a:buNone/>
              <a:defRPr sz="1500" b="1" i="0" u="none" strike="noStrike" cap="none">
                <a:solidFill>
                  <a:schemeClr val="dk1"/>
                </a:solidFill>
                <a:latin typeface="Calibri"/>
                <a:ea typeface="Calibri"/>
                <a:cs typeface="Calibri"/>
                <a:sym typeface="Calibri"/>
              </a:defRPr>
            </a:lvl6pPr>
            <a:lvl7pPr marL="3000375" marR="0" lvl="6" indent="-214313" algn="l" rtl="0">
              <a:spcBef>
                <a:spcPts val="300"/>
              </a:spcBef>
              <a:spcAft>
                <a:spcPts val="0"/>
              </a:spcAft>
              <a:buClr>
                <a:schemeClr val="dk1"/>
              </a:buClr>
              <a:buSzPts val="1600"/>
              <a:buFont typeface="Arial"/>
              <a:buNone/>
              <a:defRPr sz="1500" b="1" i="0" u="none" strike="noStrike" cap="none">
                <a:solidFill>
                  <a:schemeClr val="dk1"/>
                </a:solidFill>
                <a:latin typeface="Calibri"/>
                <a:ea typeface="Calibri"/>
                <a:cs typeface="Calibri"/>
                <a:sym typeface="Calibri"/>
              </a:defRPr>
            </a:lvl7pPr>
            <a:lvl8pPr marL="3429000" marR="0" lvl="7" indent="-214313" algn="l" rtl="0">
              <a:spcBef>
                <a:spcPts val="300"/>
              </a:spcBef>
              <a:spcAft>
                <a:spcPts val="0"/>
              </a:spcAft>
              <a:buClr>
                <a:schemeClr val="dk1"/>
              </a:buClr>
              <a:buSzPts val="1600"/>
              <a:buFont typeface="Arial"/>
              <a:buNone/>
              <a:defRPr sz="1500" b="1" i="0" u="none" strike="noStrike" cap="none">
                <a:solidFill>
                  <a:schemeClr val="dk1"/>
                </a:solidFill>
                <a:latin typeface="Calibri"/>
                <a:ea typeface="Calibri"/>
                <a:cs typeface="Calibri"/>
                <a:sym typeface="Calibri"/>
              </a:defRPr>
            </a:lvl8pPr>
            <a:lvl9pPr marL="3857625" marR="0" lvl="8" indent="-214313" algn="l" rtl="0">
              <a:spcBef>
                <a:spcPts val="300"/>
              </a:spcBef>
              <a:spcAft>
                <a:spcPts val="0"/>
              </a:spcAft>
              <a:buClr>
                <a:schemeClr val="dk1"/>
              </a:buClr>
              <a:buSzPts val="1600"/>
              <a:buFont typeface="Arial"/>
              <a:buNone/>
              <a:defRPr sz="15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609600" y="2174876"/>
            <a:ext cx="5386917" cy="3951288"/>
          </a:xfrm>
          <a:prstGeom prst="rect">
            <a:avLst/>
          </a:prstGeom>
          <a:noFill/>
          <a:ln>
            <a:noFill/>
          </a:ln>
        </p:spPr>
        <p:txBody>
          <a:bodyPr spcFirstLastPara="1" wrap="square" lIns="91425" tIns="91425" rIns="91425" bIns="91425" anchor="t" anchorCtr="0"/>
          <a:lstStyle>
            <a:lvl1pPr marL="428625" marR="0" lvl="0" indent="-357188" algn="l" rtl="0">
              <a:spcBef>
                <a:spcPts val="450"/>
              </a:spcBef>
              <a:spcAft>
                <a:spcPts val="0"/>
              </a:spcAft>
              <a:buClr>
                <a:schemeClr val="dk1"/>
              </a:buClr>
              <a:buSzPts val="2400"/>
              <a:buFont typeface="Arial"/>
              <a:buChar char="•"/>
              <a:defRPr sz="2250" b="0" i="0" u="none" strike="noStrike" cap="none">
                <a:solidFill>
                  <a:schemeClr val="dk1"/>
                </a:solidFill>
                <a:latin typeface="Calibri"/>
                <a:ea typeface="Calibri"/>
                <a:cs typeface="Calibri"/>
                <a:sym typeface="Calibri"/>
              </a:defRPr>
            </a:lvl1pPr>
            <a:lvl2pPr marL="857250" marR="0" lvl="1" indent="-333375" algn="l" rtl="0">
              <a:spcBef>
                <a:spcPts val="375"/>
              </a:spcBef>
              <a:spcAft>
                <a:spcPts val="0"/>
              </a:spcAft>
              <a:buClr>
                <a:schemeClr val="dk1"/>
              </a:buClr>
              <a:buSzPts val="2000"/>
              <a:buFont typeface="Arial"/>
              <a:buChar char="–"/>
              <a:defRPr sz="1875" b="0" i="0" u="none" strike="noStrike" cap="none">
                <a:solidFill>
                  <a:schemeClr val="dk1"/>
                </a:solidFill>
                <a:latin typeface="Calibri"/>
                <a:ea typeface="Calibri"/>
                <a:cs typeface="Calibri"/>
                <a:sym typeface="Calibri"/>
              </a:defRPr>
            </a:lvl2pPr>
            <a:lvl3pPr marL="1285875" marR="0" lvl="2" indent="-321469" algn="l" rtl="0">
              <a:spcBef>
                <a:spcPts val="338"/>
              </a:spcBef>
              <a:spcAft>
                <a:spcPts val="0"/>
              </a:spcAft>
              <a:buClr>
                <a:schemeClr val="dk1"/>
              </a:buClr>
              <a:buSzPts val="1800"/>
              <a:buFont typeface="Arial"/>
              <a:buChar char="•"/>
              <a:defRPr sz="1688" b="0" i="0" u="none" strike="noStrike" cap="none">
                <a:solidFill>
                  <a:schemeClr val="dk1"/>
                </a:solidFill>
                <a:latin typeface="Calibri"/>
                <a:ea typeface="Calibri"/>
                <a:cs typeface="Calibri"/>
                <a:sym typeface="Calibri"/>
              </a:defRPr>
            </a:lvl3pPr>
            <a:lvl4pPr marL="1714500" marR="0" lvl="3" indent="-309563" algn="l" rtl="0">
              <a:spcBef>
                <a:spcPts val="300"/>
              </a:spcBef>
              <a:spcAft>
                <a:spcPts val="0"/>
              </a:spcAft>
              <a:buClr>
                <a:schemeClr val="dk1"/>
              </a:buClr>
              <a:buSzPts val="1600"/>
              <a:buFont typeface="Arial"/>
              <a:buChar char="–"/>
              <a:defRPr sz="1500" b="0" i="0" u="none" strike="noStrike" cap="none">
                <a:solidFill>
                  <a:schemeClr val="dk1"/>
                </a:solidFill>
                <a:latin typeface="Calibri"/>
                <a:ea typeface="Calibri"/>
                <a:cs typeface="Calibri"/>
                <a:sym typeface="Calibri"/>
              </a:defRPr>
            </a:lvl4pPr>
            <a:lvl5pPr marL="2143125" marR="0" lvl="4" indent="-309563" algn="l" rtl="0">
              <a:spcBef>
                <a:spcPts val="300"/>
              </a:spcBef>
              <a:spcAft>
                <a:spcPts val="0"/>
              </a:spcAft>
              <a:buClr>
                <a:schemeClr val="dk1"/>
              </a:buClr>
              <a:buSzPts val="1600"/>
              <a:buFont typeface="Arial"/>
              <a:buChar char="»"/>
              <a:defRPr sz="1500" b="0" i="0" u="none" strike="noStrike" cap="none">
                <a:solidFill>
                  <a:schemeClr val="dk1"/>
                </a:solidFill>
                <a:latin typeface="Calibri"/>
                <a:ea typeface="Calibri"/>
                <a:cs typeface="Calibri"/>
                <a:sym typeface="Calibri"/>
              </a:defRPr>
            </a:lvl5pPr>
            <a:lvl6pPr marL="2571750" marR="0" lvl="5" indent="-309563" algn="l" rtl="0">
              <a:spcBef>
                <a:spcPts val="300"/>
              </a:spcBef>
              <a:spcAft>
                <a:spcPts val="0"/>
              </a:spcAft>
              <a:buClr>
                <a:schemeClr val="dk1"/>
              </a:buClr>
              <a:buSzPts val="1600"/>
              <a:buFont typeface="Arial"/>
              <a:buChar char="•"/>
              <a:defRPr sz="1500" b="0" i="0" u="none" strike="noStrike" cap="none">
                <a:solidFill>
                  <a:schemeClr val="dk1"/>
                </a:solidFill>
                <a:latin typeface="Calibri"/>
                <a:ea typeface="Calibri"/>
                <a:cs typeface="Calibri"/>
                <a:sym typeface="Calibri"/>
              </a:defRPr>
            </a:lvl6pPr>
            <a:lvl7pPr marL="3000375" marR="0" lvl="6" indent="-309563" algn="l" rtl="0">
              <a:spcBef>
                <a:spcPts val="300"/>
              </a:spcBef>
              <a:spcAft>
                <a:spcPts val="0"/>
              </a:spcAft>
              <a:buClr>
                <a:schemeClr val="dk1"/>
              </a:buClr>
              <a:buSzPts val="1600"/>
              <a:buFont typeface="Arial"/>
              <a:buChar char="•"/>
              <a:defRPr sz="1500" b="0" i="0" u="none" strike="noStrike" cap="none">
                <a:solidFill>
                  <a:schemeClr val="dk1"/>
                </a:solidFill>
                <a:latin typeface="Calibri"/>
                <a:ea typeface="Calibri"/>
                <a:cs typeface="Calibri"/>
                <a:sym typeface="Calibri"/>
              </a:defRPr>
            </a:lvl7pPr>
            <a:lvl8pPr marL="3429000" marR="0" lvl="7" indent="-309563" algn="l" rtl="0">
              <a:spcBef>
                <a:spcPts val="300"/>
              </a:spcBef>
              <a:spcAft>
                <a:spcPts val="0"/>
              </a:spcAft>
              <a:buClr>
                <a:schemeClr val="dk1"/>
              </a:buClr>
              <a:buSzPts val="1600"/>
              <a:buFont typeface="Arial"/>
              <a:buChar char="•"/>
              <a:defRPr sz="1500" b="0" i="0" u="none" strike="noStrike" cap="none">
                <a:solidFill>
                  <a:schemeClr val="dk1"/>
                </a:solidFill>
                <a:latin typeface="Calibri"/>
                <a:ea typeface="Calibri"/>
                <a:cs typeface="Calibri"/>
                <a:sym typeface="Calibri"/>
              </a:defRPr>
            </a:lvl8pPr>
            <a:lvl9pPr marL="3857625" marR="0" lvl="8" indent="-309563" algn="l" rtl="0">
              <a:spcBef>
                <a:spcPts val="300"/>
              </a:spcBef>
              <a:spcAft>
                <a:spcPts val="0"/>
              </a:spcAft>
              <a:buClr>
                <a:schemeClr val="dk1"/>
              </a:buClr>
              <a:buSzPts val="16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6193369" y="1535114"/>
            <a:ext cx="5389033" cy="639762"/>
          </a:xfrm>
          <a:prstGeom prst="rect">
            <a:avLst/>
          </a:prstGeom>
          <a:noFill/>
          <a:ln>
            <a:noFill/>
          </a:ln>
        </p:spPr>
        <p:txBody>
          <a:bodyPr spcFirstLastPara="1" wrap="square" lIns="91425" tIns="91425" rIns="91425" bIns="91425" anchor="b" anchorCtr="0"/>
          <a:lstStyle>
            <a:lvl1pPr marL="428625" marR="0" lvl="0" indent="-214313" algn="l" rtl="0">
              <a:spcBef>
                <a:spcPts val="450"/>
              </a:spcBef>
              <a:spcAft>
                <a:spcPts val="0"/>
              </a:spcAft>
              <a:buClr>
                <a:schemeClr val="dk1"/>
              </a:buClr>
              <a:buSzPts val="2400"/>
              <a:buFont typeface="Arial"/>
              <a:buNone/>
              <a:defRPr sz="2250" b="1" i="0" u="none" strike="noStrike" cap="none">
                <a:solidFill>
                  <a:schemeClr val="dk1"/>
                </a:solidFill>
                <a:latin typeface="Calibri"/>
                <a:ea typeface="Calibri"/>
                <a:cs typeface="Calibri"/>
                <a:sym typeface="Calibri"/>
              </a:defRPr>
            </a:lvl1pPr>
            <a:lvl2pPr marL="857250" marR="0" lvl="1" indent="-214313" algn="l" rtl="0">
              <a:spcBef>
                <a:spcPts val="375"/>
              </a:spcBef>
              <a:spcAft>
                <a:spcPts val="0"/>
              </a:spcAft>
              <a:buClr>
                <a:schemeClr val="dk1"/>
              </a:buClr>
              <a:buSzPts val="2000"/>
              <a:buFont typeface="Arial"/>
              <a:buNone/>
              <a:defRPr sz="1875" b="1" i="0" u="none" strike="noStrike" cap="none">
                <a:solidFill>
                  <a:schemeClr val="dk1"/>
                </a:solidFill>
                <a:latin typeface="Calibri"/>
                <a:ea typeface="Calibri"/>
                <a:cs typeface="Calibri"/>
                <a:sym typeface="Calibri"/>
              </a:defRPr>
            </a:lvl2pPr>
            <a:lvl3pPr marL="1285875" marR="0" lvl="2" indent="-214313" algn="l" rtl="0">
              <a:spcBef>
                <a:spcPts val="338"/>
              </a:spcBef>
              <a:spcAft>
                <a:spcPts val="0"/>
              </a:spcAft>
              <a:buClr>
                <a:schemeClr val="dk1"/>
              </a:buClr>
              <a:buSzPts val="1800"/>
              <a:buFont typeface="Arial"/>
              <a:buNone/>
              <a:defRPr sz="1688" b="1" i="0" u="none" strike="noStrike" cap="none">
                <a:solidFill>
                  <a:schemeClr val="dk1"/>
                </a:solidFill>
                <a:latin typeface="Calibri"/>
                <a:ea typeface="Calibri"/>
                <a:cs typeface="Calibri"/>
                <a:sym typeface="Calibri"/>
              </a:defRPr>
            </a:lvl3pPr>
            <a:lvl4pPr marL="1714500" marR="0" lvl="3" indent="-214313" algn="l" rtl="0">
              <a:spcBef>
                <a:spcPts val="300"/>
              </a:spcBef>
              <a:spcAft>
                <a:spcPts val="0"/>
              </a:spcAft>
              <a:buClr>
                <a:schemeClr val="dk1"/>
              </a:buClr>
              <a:buSzPts val="1600"/>
              <a:buFont typeface="Arial"/>
              <a:buNone/>
              <a:defRPr sz="1500" b="1" i="0" u="none" strike="noStrike" cap="none">
                <a:solidFill>
                  <a:schemeClr val="dk1"/>
                </a:solidFill>
                <a:latin typeface="Calibri"/>
                <a:ea typeface="Calibri"/>
                <a:cs typeface="Calibri"/>
                <a:sym typeface="Calibri"/>
              </a:defRPr>
            </a:lvl4pPr>
            <a:lvl5pPr marL="2143125" marR="0" lvl="4" indent="-214313" algn="l" rtl="0">
              <a:spcBef>
                <a:spcPts val="300"/>
              </a:spcBef>
              <a:spcAft>
                <a:spcPts val="0"/>
              </a:spcAft>
              <a:buClr>
                <a:schemeClr val="dk1"/>
              </a:buClr>
              <a:buSzPts val="1600"/>
              <a:buFont typeface="Arial"/>
              <a:buNone/>
              <a:defRPr sz="1500" b="1" i="0" u="none" strike="noStrike" cap="none">
                <a:solidFill>
                  <a:schemeClr val="dk1"/>
                </a:solidFill>
                <a:latin typeface="Calibri"/>
                <a:ea typeface="Calibri"/>
                <a:cs typeface="Calibri"/>
                <a:sym typeface="Calibri"/>
              </a:defRPr>
            </a:lvl5pPr>
            <a:lvl6pPr marL="2571750" marR="0" lvl="5" indent="-214313" algn="l" rtl="0">
              <a:spcBef>
                <a:spcPts val="300"/>
              </a:spcBef>
              <a:spcAft>
                <a:spcPts val="0"/>
              </a:spcAft>
              <a:buClr>
                <a:schemeClr val="dk1"/>
              </a:buClr>
              <a:buSzPts val="1600"/>
              <a:buFont typeface="Arial"/>
              <a:buNone/>
              <a:defRPr sz="1500" b="1" i="0" u="none" strike="noStrike" cap="none">
                <a:solidFill>
                  <a:schemeClr val="dk1"/>
                </a:solidFill>
                <a:latin typeface="Calibri"/>
                <a:ea typeface="Calibri"/>
                <a:cs typeface="Calibri"/>
                <a:sym typeface="Calibri"/>
              </a:defRPr>
            </a:lvl6pPr>
            <a:lvl7pPr marL="3000375" marR="0" lvl="6" indent="-214313" algn="l" rtl="0">
              <a:spcBef>
                <a:spcPts val="300"/>
              </a:spcBef>
              <a:spcAft>
                <a:spcPts val="0"/>
              </a:spcAft>
              <a:buClr>
                <a:schemeClr val="dk1"/>
              </a:buClr>
              <a:buSzPts val="1600"/>
              <a:buFont typeface="Arial"/>
              <a:buNone/>
              <a:defRPr sz="1500" b="1" i="0" u="none" strike="noStrike" cap="none">
                <a:solidFill>
                  <a:schemeClr val="dk1"/>
                </a:solidFill>
                <a:latin typeface="Calibri"/>
                <a:ea typeface="Calibri"/>
                <a:cs typeface="Calibri"/>
                <a:sym typeface="Calibri"/>
              </a:defRPr>
            </a:lvl7pPr>
            <a:lvl8pPr marL="3429000" marR="0" lvl="7" indent="-214313" algn="l" rtl="0">
              <a:spcBef>
                <a:spcPts val="300"/>
              </a:spcBef>
              <a:spcAft>
                <a:spcPts val="0"/>
              </a:spcAft>
              <a:buClr>
                <a:schemeClr val="dk1"/>
              </a:buClr>
              <a:buSzPts val="1600"/>
              <a:buFont typeface="Arial"/>
              <a:buNone/>
              <a:defRPr sz="1500" b="1" i="0" u="none" strike="noStrike" cap="none">
                <a:solidFill>
                  <a:schemeClr val="dk1"/>
                </a:solidFill>
                <a:latin typeface="Calibri"/>
                <a:ea typeface="Calibri"/>
                <a:cs typeface="Calibri"/>
                <a:sym typeface="Calibri"/>
              </a:defRPr>
            </a:lvl8pPr>
            <a:lvl9pPr marL="3857625" marR="0" lvl="8" indent="-214313" algn="l" rtl="0">
              <a:spcBef>
                <a:spcPts val="300"/>
              </a:spcBef>
              <a:spcAft>
                <a:spcPts val="0"/>
              </a:spcAft>
              <a:buClr>
                <a:schemeClr val="dk1"/>
              </a:buClr>
              <a:buSzPts val="1600"/>
              <a:buFont typeface="Arial"/>
              <a:buNone/>
              <a:defRPr sz="15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6193369" y="2174876"/>
            <a:ext cx="5389033" cy="3951288"/>
          </a:xfrm>
          <a:prstGeom prst="rect">
            <a:avLst/>
          </a:prstGeom>
          <a:noFill/>
          <a:ln>
            <a:noFill/>
          </a:ln>
        </p:spPr>
        <p:txBody>
          <a:bodyPr spcFirstLastPara="1" wrap="square" lIns="91425" tIns="91425" rIns="91425" bIns="91425" anchor="t" anchorCtr="0"/>
          <a:lstStyle>
            <a:lvl1pPr marL="428625" marR="0" lvl="0" indent="-357188" algn="l" rtl="0">
              <a:spcBef>
                <a:spcPts val="450"/>
              </a:spcBef>
              <a:spcAft>
                <a:spcPts val="0"/>
              </a:spcAft>
              <a:buClr>
                <a:schemeClr val="dk1"/>
              </a:buClr>
              <a:buSzPts val="2400"/>
              <a:buFont typeface="Arial"/>
              <a:buChar char="•"/>
              <a:defRPr sz="2250" b="0" i="0" u="none" strike="noStrike" cap="none">
                <a:solidFill>
                  <a:schemeClr val="dk1"/>
                </a:solidFill>
                <a:latin typeface="Calibri"/>
                <a:ea typeface="Calibri"/>
                <a:cs typeface="Calibri"/>
                <a:sym typeface="Calibri"/>
              </a:defRPr>
            </a:lvl1pPr>
            <a:lvl2pPr marL="857250" marR="0" lvl="1" indent="-333375" algn="l" rtl="0">
              <a:spcBef>
                <a:spcPts val="375"/>
              </a:spcBef>
              <a:spcAft>
                <a:spcPts val="0"/>
              </a:spcAft>
              <a:buClr>
                <a:schemeClr val="dk1"/>
              </a:buClr>
              <a:buSzPts val="2000"/>
              <a:buFont typeface="Arial"/>
              <a:buChar char="–"/>
              <a:defRPr sz="1875" b="0" i="0" u="none" strike="noStrike" cap="none">
                <a:solidFill>
                  <a:schemeClr val="dk1"/>
                </a:solidFill>
                <a:latin typeface="Calibri"/>
                <a:ea typeface="Calibri"/>
                <a:cs typeface="Calibri"/>
                <a:sym typeface="Calibri"/>
              </a:defRPr>
            </a:lvl2pPr>
            <a:lvl3pPr marL="1285875" marR="0" lvl="2" indent="-321469" algn="l" rtl="0">
              <a:spcBef>
                <a:spcPts val="338"/>
              </a:spcBef>
              <a:spcAft>
                <a:spcPts val="0"/>
              </a:spcAft>
              <a:buClr>
                <a:schemeClr val="dk1"/>
              </a:buClr>
              <a:buSzPts val="1800"/>
              <a:buFont typeface="Arial"/>
              <a:buChar char="•"/>
              <a:defRPr sz="1688" b="0" i="0" u="none" strike="noStrike" cap="none">
                <a:solidFill>
                  <a:schemeClr val="dk1"/>
                </a:solidFill>
                <a:latin typeface="Calibri"/>
                <a:ea typeface="Calibri"/>
                <a:cs typeface="Calibri"/>
                <a:sym typeface="Calibri"/>
              </a:defRPr>
            </a:lvl3pPr>
            <a:lvl4pPr marL="1714500" marR="0" lvl="3" indent="-309563" algn="l" rtl="0">
              <a:spcBef>
                <a:spcPts val="300"/>
              </a:spcBef>
              <a:spcAft>
                <a:spcPts val="0"/>
              </a:spcAft>
              <a:buClr>
                <a:schemeClr val="dk1"/>
              </a:buClr>
              <a:buSzPts val="1600"/>
              <a:buFont typeface="Arial"/>
              <a:buChar char="–"/>
              <a:defRPr sz="1500" b="0" i="0" u="none" strike="noStrike" cap="none">
                <a:solidFill>
                  <a:schemeClr val="dk1"/>
                </a:solidFill>
                <a:latin typeface="Calibri"/>
                <a:ea typeface="Calibri"/>
                <a:cs typeface="Calibri"/>
                <a:sym typeface="Calibri"/>
              </a:defRPr>
            </a:lvl4pPr>
            <a:lvl5pPr marL="2143125" marR="0" lvl="4" indent="-309563" algn="l" rtl="0">
              <a:spcBef>
                <a:spcPts val="300"/>
              </a:spcBef>
              <a:spcAft>
                <a:spcPts val="0"/>
              </a:spcAft>
              <a:buClr>
                <a:schemeClr val="dk1"/>
              </a:buClr>
              <a:buSzPts val="1600"/>
              <a:buFont typeface="Arial"/>
              <a:buChar char="»"/>
              <a:defRPr sz="1500" b="0" i="0" u="none" strike="noStrike" cap="none">
                <a:solidFill>
                  <a:schemeClr val="dk1"/>
                </a:solidFill>
                <a:latin typeface="Calibri"/>
                <a:ea typeface="Calibri"/>
                <a:cs typeface="Calibri"/>
                <a:sym typeface="Calibri"/>
              </a:defRPr>
            </a:lvl5pPr>
            <a:lvl6pPr marL="2571750" marR="0" lvl="5" indent="-309563" algn="l" rtl="0">
              <a:spcBef>
                <a:spcPts val="300"/>
              </a:spcBef>
              <a:spcAft>
                <a:spcPts val="0"/>
              </a:spcAft>
              <a:buClr>
                <a:schemeClr val="dk1"/>
              </a:buClr>
              <a:buSzPts val="1600"/>
              <a:buFont typeface="Arial"/>
              <a:buChar char="•"/>
              <a:defRPr sz="1500" b="0" i="0" u="none" strike="noStrike" cap="none">
                <a:solidFill>
                  <a:schemeClr val="dk1"/>
                </a:solidFill>
                <a:latin typeface="Calibri"/>
                <a:ea typeface="Calibri"/>
                <a:cs typeface="Calibri"/>
                <a:sym typeface="Calibri"/>
              </a:defRPr>
            </a:lvl6pPr>
            <a:lvl7pPr marL="3000375" marR="0" lvl="6" indent="-309563" algn="l" rtl="0">
              <a:spcBef>
                <a:spcPts val="300"/>
              </a:spcBef>
              <a:spcAft>
                <a:spcPts val="0"/>
              </a:spcAft>
              <a:buClr>
                <a:schemeClr val="dk1"/>
              </a:buClr>
              <a:buSzPts val="1600"/>
              <a:buFont typeface="Arial"/>
              <a:buChar char="•"/>
              <a:defRPr sz="1500" b="0" i="0" u="none" strike="noStrike" cap="none">
                <a:solidFill>
                  <a:schemeClr val="dk1"/>
                </a:solidFill>
                <a:latin typeface="Calibri"/>
                <a:ea typeface="Calibri"/>
                <a:cs typeface="Calibri"/>
                <a:sym typeface="Calibri"/>
              </a:defRPr>
            </a:lvl7pPr>
            <a:lvl8pPr marL="3429000" marR="0" lvl="7" indent="-309563" algn="l" rtl="0">
              <a:spcBef>
                <a:spcPts val="300"/>
              </a:spcBef>
              <a:spcAft>
                <a:spcPts val="0"/>
              </a:spcAft>
              <a:buClr>
                <a:schemeClr val="dk1"/>
              </a:buClr>
              <a:buSzPts val="1600"/>
              <a:buFont typeface="Arial"/>
              <a:buChar char="•"/>
              <a:defRPr sz="1500" b="0" i="0" u="none" strike="noStrike" cap="none">
                <a:solidFill>
                  <a:schemeClr val="dk1"/>
                </a:solidFill>
                <a:latin typeface="Calibri"/>
                <a:ea typeface="Calibri"/>
                <a:cs typeface="Calibri"/>
                <a:sym typeface="Calibri"/>
              </a:defRPr>
            </a:lvl8pPr>
            <a:lvl9pPr marL="3857625" marR="0" lvl="8" indent="-309563" algn="l" rtl="0">
              <a:spcBef>
                <a:spcPts val="300"/>
              </a:spcBef>
              <a:spcAft>
                <a:spcPts val="0"/>
              </a:spcAft>
              <a:buClr>
                <a:schemeClr val="dk1"/>
              </a:buClr>
              <a:buSzPts val="16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609600" y="6356351"/>
            <a:ext cx="28448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125">
                <a:solidFill>
                  <a:srgbClr val="888888"/>
                </a:solidFill>
                <a:latin typeface="Calibri"/>
                <a:ea typeface="Calibri"/>
                <a:cs typeface="Calibri"/>
                <a:sym typeface="Calibri"/>
              </a:defRPr>
            </a:lvl1pPr>
            <a:lvl2pPr marR="0" lvl="1"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4165600" y="6356351"/>
            <a:ext cx="3860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125">
                <a:solidFill>
                  <a:srgbClr val="888888"/>
                </a:solidFill>
                <a:latin typeface="Calibri"/>
                <a:ea typeface="Calibri"/>
                <a:cs typeface="Calibri"/>
                <a:sym typeface="Calibri"/>
              </a:defRPr>
            </a:lvl1pPr>
            <a:lvl2pPr marR="0" lvl="1"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125">
                <a:solidFill>
                  <a:srgbClr val="888888"/>
                </a:solidFill>
                <a:latin typeface="Calibri"/>
                <a:ea typeface="Calibri"/>
                <a:cs typeface="Calibri"/>
                <a:sym typeface="Calibri"/>
              </a:defRPr>
            </a:lvl1pPr>
            <a:lvl2pPr marL="0" marR="0" lvl="1" indent="0" algn="r" rtl="0">
              <a:spcBef>
                <a:spcPts val="0"/>
              </a:spcBef>
              <a:buNone/>
              <a:defRPr sz="1125">
                <a:solidFill>
                  <a:srgbClr val="888888"/>
                </a:solidFill>
                <a:latin typeface="Calibri"/>
                <a:ea typeface="Calibri"/>
                <a:cs typeface="Calibri"/>
                <a:sym typeface="Calibri"/>
              </a:defRPr>
            </a:lvl2pPr>
            <a:lvl3pPr marL="0" marR="0" lvl="2" indent="0" algn="r" rtl="0">
              <a:spcBef>
                <a:spcPts val="0"/>
              </a:spcBef>
              <a:buNone/>
              <a:defRPr sz="1125">
                <a:solidFill>
                  <a:srgbClr val="888888"/>
                </a:solidFill>
                <a:latin typeface="Calibri"/>
                <a:ea typeface="Calibri"/>
                <a:cs typeface="Calibri"/>
                <a:sym typeface="Calibri"/>
              </a:defRPr>
            </a:lvl3pPr>
            <a:lvl4pPr marL="0" marR="0" lvl="3" indent="0" algn="r" rtl="0">
              <a:spcBef>
                <a:spcPts val="0"/>
              </a:spcBef>
              <a:buNone/>
              <a:defRPr sz="1125">
                <a:solidFill>
                  <a:srgbClr val="888888"/>
                </a:solidFill>
                <a:latin typeface="Calibri"/>
                <a:ea typeface="Calibri"/>
                <a:cs typeface="Calibri"/>
                <a:sym typeface="Calibri"/>
              </a:defRPr>
            </a:lvl4pPr>
            <a:lvl5pPr marL="0" marR="0" lvl="4" indent="0" algn="r" rtl="0">
              <a:spcBef>
                <a:spcPts val="0"/>
              </a:spcBef>
              <a:buNone/>
              <a:defRPr sz="1125">
                <a:solidFill>
                  <a:srgbClr val="888888"/>
                </a:solidFill>
                <a:latin typeface="Calibri"/>
                <a:ea typeface="Calibri"/>
                <a:cs typeface="Calibri"/>
                <a:sym typeface="Calibri"/>
              </a:defRPr>
            </a:lvl5pPr>
            <a:lvl6pPr marL="0" marR="0" lvl="5" indent="0" algn="r" rtl="0">
              <a:spcBef>
                <a:spcPts val="0"/>
              </a:spcBef>
              <a:buNone/>
              <a:defRPr sz="1125">
                <a:solidFill>
                  <a:srgbClr val="888888"/>
                </a:solidFill>
                <a:latin typeface="Calibri"/>
                <a:ea typeface="Calibri"/>
                <a:cs typeface="Calibri"/>
                <a:sym typeface="Calibri"/>
              </a:defRPr>
            </a:lvl6pPr>
            <a:lvl7pPr marL="0" marR="0" lvl="6" indent="0" algn="r" rtl="0">
              <a:spcBef>
                <a:spcPts val="0"/>
              </a:spcBef>
              <a:buNone/>
              <a:defRPr sz="1125">
                <a:solidFill>
                  <a:srgbClr val="888888"/>
                </a:solidFill>
                <a:latin typeface="Calibri"/>
                <a:ea typeface="Calibri"/>
                <a:cs typeface="Calibri"/>
                <a:sym typeface="Calibri"/>
              </a:defRPr>
            </a:lvl7pPr>
            <a:lvl8pPr marL="0" marR="0" lvl="7" indent="0" algn="r" rtl="0">
              <a:spcBef>
                <a:spcPts val="0"/>
              </a:spcBef>
              <a:buNone/>
              <a:defRPr sz="1125">
                <a:solidFill>
                  <a:srgbClr val="888888"/>
                </a:solidFill>
                <a:latin typeface="Calibri"/>
                <a:ea typeface="Calibri"/>
                <a:cs typeface="Calibri"/>
                <a:sym typeface="Calibri"/>
              </a:defRPr>
            </a:lvl8pPr>
            <a:lvl9pPr marL="0" marR="0" lvl="8" indent="0" algn="r" rtl="0">
              <a:spcBef>
                <a:spcPts val="0"/>
              </a:spcBef>
              <a:buNone/>
              <a:defRPr sz="1125">
                <a:solidFill>
                  <a:srgbClr val="888888"/>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2222182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609600" y="274638"/>
            <a:ext cx="109728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125"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688"/>
            </a:lvl2pPr>
            <a:lvl3pPr lvl="2">
              <a:spcBef>
                <a:spcPts val="0"/>
              </a:spcBef>
              <a:spcAft>
                <a:spcPts val="0"/>
              </a:spcAft>
              <a:buSzPts val="1400"/>
              <a:buNone/>
              <a:defRPr sz="1688"/>
            </a:lvl3pPr>
            <a:lvl4pPr lvl="3">
              <a:spcBef>
                <a:spcPts val="0"/>
              </a:spcBef>
              <a:spcAft>
                <a:spcPts val="0"/>
              </a:spcAft>
              <a:buSzPts val="1400"/>
              <a:buNone/>
              <a:defRPr sz="1688"/>
            </a:lvl4pPr>
            <a:lvl5pPr lvl="4">
              <a:spcBef>
                <a:spcPts val="0"/>
              </a:spcBef>
              <a:spcAft>
                <a:spcPts val="0"/>
              </a:spcAft>
              <a:buSzPts val="1400"/>
              <a:buNone/>
              <a:defRPr sz="1688"/>
            </a:lvl5pPr>
            <a:lvl6pPr lvl="5">
              <a:spcBef>
                <a:spcPts val="0"/>
              </a:spcBef>
              <a:spcAft>
                <a:spcPts val="0"/>
              </a:spcAft>
              <a:buSzPts val="1400"/>
              <a:buNone/>
              <a:defRPr sz="1688"/>
            </a:lvl6pPr>
            <a:lvl7pPr lvl="6">
              <a:spcBef>
                <a:spcPts val="0"/>
              </a:spcBef>
              <a:spcAft>
                <a:spcPts val="0"/>
              </a:spcAft>
              <a:buSzPts val="1400"/>
              <a:buNone/>
              <a:defRPr sz="1688"/>
            </a:lvl7pPr>
            <a:lvl8pPr lvl="7">
              <a:spcBef>
                <a:spcPts val="0"/>
              </a:spcBef>
              <a:spcAft>
                <a:spcPts val="0"/>
              </a:spcAft>
              <a:buSzPts val="1400"/>
              <a:buNone/>
              <a:defRPr sz="1688"/>
            </a:lvl8pPr>
            <a:lvl9pPr lvl="8">
              <a:spcBef>
                <a:spcPts val="0"/>
              </a:spcBef>
              <a:spcAft>
                <a:spcPts val="0"/>
              </a:spcAft>
              <a:buSzPts val="1400"/>
              <a:buNone/>
              <a:defRPr sz="1688"/>
            </a:lvl9pPr>
          </a:lstStyle>
          <a:p>
            <a:endParaRPr/>
          </a:p>
        </p:txBody>
      </p:sp>
      <p:sp>
        <p:nvSpPr>
          <p:cNvPr id="51" name="Shape 51"/>
          <p:cNvSpPr txBox="1">
            <a:spLocks noGrp="1"/>
          </p:cNvSpPr>
          <p:nvPr>
            <p:ph type="dt" idx="10"/>
          </p:nvPr>
        </p:nvSpPr>
        <p:spPr>
          <a:xfrm>
            <a:off x="609600" y="6356351"/>
            <a:ext cx="28448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125">
                <a:solidFill>
                  <a:srgbClr val="888888"/>
                </a:solidFill>
                <a:latin typeface="Calibri"/>
                <a:ea typeface="Calibri"/>
                <a:cs typeface="Calibri"/>
                <a:sym typeface="Calibri"/>
              </a:defRPr>
            </a:lvl1pPr>
            <a:lvl2pPr marR="0" lvl="1"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4165600" y="6356351"/>
            <a:ext cx="3860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125">
                <a:solidFill>
                  <a:srgbClr val="888888"/>
                </a:solidFill>
                <a:latin typeface="Calibri"/>
                <a:ea typeface="Calibri"/>
                <a:cs typeface="Calibri"/>
                <a:sym typeface="Calibri"/>
              </a:defRPr>
            </a:lvl1pPr>
            <a:lvl2pPr marR="0" lvl="1"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125">
                <a:solidFill>
                  <a:srgbClr val="888888"/>
                </a:solidFill>
                <a:latin typeface="Calibri"/>
                <a:ea typeface="Calibri"/>
                <a:cs typeface="Calibri"/>
                <a:sym typeface="Calibri"/>
              </a:defRPr>
            </a:lvl1pPr>
            <a:lvl2pPr marL="0" marR="0" lvl="1" indent="0" algn="r" rtl="0">
              <a:spcBef>
                <a:spcPts val="0"/>
              </a:spcBef>
              <a:buNone/>
              <a:defRPr sz="1125">
                <a:solidFill>
                  <a:srgbClr val="888888"/>
                </a:solidFill>
                <a:latin typeface="Calibri"/>
                <a:ea typeface="Calibri"/>
                <a:cs typeface="Calibri"/>
                <a:sym typeface="Calibri"/>
              </a:defRPr>
            </a:lvl2pPr>
            <a:lvl3pPr marL="0" marR="0" lvl="2" indent="0" algn="r" rtl="0">
              <a:spcBef>
                <a:spcPts val="0"/>
              </a:spcBef>
              <a:buNone/>
              <a:defRPr sz="1125">
                <a:solidFill>
                  <a:srgbClr val="888888"/>
                </a:solidFill>
                <a:latin typeface="Calibri"/>
                <a:ea typeface="Calibri"/>
                <a:cs typeface="Calibri"/>
                <a:sym typeface="Calibri"/>
              </a:defRPr>
            </a:lvl3pPr>
            <a:lvl4pPr marL="0" marR="0" lvl="3" indent="0" algn="r" rtl="0">
              <a:spcBef>
                <a:spcPts val="0"/>
              </a:spcBef>
              <a:buNone/>
              <a:defRPr sz="1125">
                <a:solidFill>
                  <a:srgbClr val="888888"/>
                </a:solidFill>
                <a:latin typeface="Calibri"/>
                <a:ea typeface="Calibri"/>
                <a:cs typeface="Calibri"/>
                <a:sym typeface="Calibri"/>
              </a:defRPr>
            </a:lvl4pPr>
            <a:lvl5pPr marL="0" marR="0" lvl="4" indent="0" algn="r" rtl="0">
              <a:spcBef>
                <a:spcPts val="0"/>
              </a:spcBef>
              <a:buNone/>
              <a:defRPr sz="1125">
                <a:solidFill>
                  <a:srgbClr val="888888"/>
                </a:solidFill>
                <a:latin typeface="Calibri"/>
                <a:ea typeface="Calibri"/>
                <a:cs typeface="Calibri"/>
                <a:sym typeface="Calibri"/>
              </a:defRPr>
            </a:lvl5pPr>
            <a:lvl6pPr marL="0" marR="0" lvl="5" indent="0" algn="r" rtl="0">
              <a:spcBef>
                <a:spcPts val="0"/>
              </a:spcBef>
              <a:buNone/>
              <a:defRPr sz="1125">
                <a:solidFill>
                  <a:srgbClr val="888888"/>
                </a:solidFill>
                <a:latin typeface="Calibri"/>
                <a:ea typeface="Calibri"/>
                <a:cs typeface="Calibri"/>
                <a:sym typeface="Calibri"/>
              </a:defRPr>
            </a:lvl6pPr>
            <a:lvl7pPr marL="0" marR="0" lvl="6" indent="0" algn="r" rtl="0">
              <a:spcBef>
                <a:spcPts val="0"/>
              </a:spcBef>
              <a:buNone/>
              <a:defRPr sz="1125">
                <a:solidFill>
                  <a:srgbClr val="888888"/>
                </a:solidFill>
                <a:latin typeface="Calibri"/>
                <a:ea typeface="Calibri"/>
                <a:cs typeface="Calibri"/>
                <a:sym typeface="Calibri"/>
              </a:defRPr>
            </a:lvl7pPr>
            <a:lvl8pPr marL="0" marR="0" lvl="7" indent="0" algn="r" rtl="0">
              <a:spcBef>
                <a:spcPts val="0"/>
              </a:spcBef>
              <a:buNone/>
              <a:defRPr sz="1125">
                <a:solidFill>
                  <a:srgbClr val="888888"/>
                </a:solidFill>
                <a:latin typeface="Calibri"/>
                <a:ea typeface="Calibri"/>
                <a:cs typeface="Calibri"/>
                <a:sym typeface="Calibri"/>
              </a:defRPr>
            </a:lvl8pPr>
            <a:lvl9pPr marL="0" marR="0" lvl="8" indent="0" algn="r" rtl="0">
              <a:spcBef>
                <a:spcPts val="0"/>
              </a:spcBef>
              <a:buNone/>
              <a:defRPr sz="1125">
                <a:solidFill>
                  <a:srgbClr val="888888"/>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4469271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609600" y="6356351"/>
            <a:ext cx="28448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125">
                <a:solidFill>
                  <a:srgbClr val="888888"/>
                </a:solidFill>
                <a:latin typeface="Calibri"/>
                <a:ea typeface="Calibri"/>
                <a:cs typeface="Calibri"/>
                <a:sym typeface="Calibri"/>
              </a:defRPr>
            </a:lvl1pPr>
            <a:lvl2pPr marR="0" lvl="1"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4165600" y="6356351"/>
            <a:ext cx="3860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125">
                <a:solidFill>
                  <a:srgbClr val="888888"/>
                </a:solidFill>
                <a:latin typeface="Calibri"/>
                <a:ea typeface="Calibri"/>
                <a:cs typeface="Calibri"/>
                <a:sym typeface="Calibri"/>
              </a:defRPr>
            </a:lvl1pPr>
            <a:lvl2pPr marR="0" lvl="1"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125">
                <a:solidFill>
                  <a:srgbClr val="888888"/>
                </a:solidFill>
                <a:latin typeface="Calibri"/>
                <a:ea typeface="Calibri"/>
                <a:cs typeface="Calibri"/>
                <a:sym typeface="Calibri"/>
              </a:defRPr>
            </a:lvl1pPr>
            <a:lvl2pPr marL="0" marR="0" lvl="1" indent="0" algn="r" rtl="0">
              <a:spcBef>
                <a:spcPts val="0"/>
              </a:spcBef>
              <a:buNone/>
              <a:defRPr sz="1125">
                <a:solidFill>
                  <a:srgbClr val="888888"/>
                </a:solidFill>
                <a:latin typeface="Calibri"/>
                <a:ea typeface="Calibri"/>
                <a:cs typeface="Calibri"/>
                <a:sym typeface="Calibri"/>
              </a:defRPr>
            </a:lvl2pPr>
            <a:lvl3pPr marL="0" marR="0" lvl="2" indent="0" algn="r" rtl="0">
              <a:spcBef>
                <a:spcPts val="0"/>
              </a:spcBef>
              <a:buNone/>
              <a:defRPr sz="1125">
                <a:solidFill>
                  <a:srgbClr val="888888"/>
                </a:solidFill>
                <a:latin typeface="Calibri"/>
                <a:ea typeface="Calibri"/>
                <a:cs typeface="Calibri"/>
                <a:sym typeface="Calibri"/>
              </a:defRPr>
            </a:lvl3pPr>
            <a:lvl4pPr marL="0" marR="0" lvl="3" indent="0" algn="r" rtl="0">
              <a:spcBef>
                <a:spcPts val="0"/>
              </a:spcBef>
              <a:buNone/>
              <a:defRPr sz="1125">
                <a:solidFill>
                  <a:srgbClr val="888888"/>
                </a:solidFill>
                <a:latin typeface="Calibri"/>
                <a:ea typeface="Calibri"/>
                <a:cs typeface="Calibri"/>
                <a:sym typeface="Calibri"/>
              </a:defRPr>
            </a:lvl4pPr>
            <a:lvl5pPr marL="0" marR="0" lvl="4" indent="0" algn="r" rtl="0">
              <a:spcBef>
                <a:spcPts val="0"/>
              </a:spcBef>
              <a:buNone/>
              <a:defRPr sz="1125">
                <a:solidFill>
                  <a:srgbClr val="888888"/>
                </a:solidFill>
                <a:latin typeface="Calibri"/>
                <a:ea typeface="Calibri"/>
                <a:cs typeface="Calibri"/>
                <a:sym typeface="Calibri"/>
              </a:defRPr>
            </a:lvl5pPr>
            <a:lvl6pPr marL="0" marR="0" lvl="5" indent="0" algn="r" rtl="0">
              <a:spcBef>
                <a:spcPts val="0"/>
              </a:spcBef>
              <a:buNone/>
              <a:defRPr sz="1125">
                <a:solidFill>
                  <a:srgbClr val="888888"/>
                </a:solidFill>
                <a:latin typeface="Calibri"/>
                <a:ea typeface="Calibri"/>
                <a:cs typeface="Calibri"/>
                <a:sym typeface="Calibri"/>
              </a:defRPr>
            </a:lvl6pPr>
            <a:lvl7pPr marL="0" marR="0" lvl="6" indent="0" algn="r" rtl="0">
              <a:spcBef>
                <a:spcPts val="0"/>
              </a:spcBef>
              <a:buNone/>
              <a:defRPr sz="1125">
                <a:solidFill>
                  <a:srgbClr val="888888"/>
                </a:solidFill>
                <a:latin typeface="Calibri"/>
                <a:ea typeface="Calibri"/>
                <a:cs typeface="Calibri"/>
                <a:sym typeface="Calibri"/>
              </a:defRPr>
            </a:lvl7pPr>
            <a:lvl8pPr marL="0" marR="0" lvl="7" indent="0" algn="r" rtl="0">
              <a:spcBef>
                <a:spcPts val="0"/>
              </a:spcBef>
              <a:buNone/>
              <a:defRPr sz="1125">
                <a:solidFill>
                  <a:srgbClr val="888888"/>
                </a:solidFill>
                <a:latin typeface="Calibri"/>
                <a:ea typeface="Calibri"/>
                <a:cs typeface="Calibri"/>
                <a:sym typeface="Calibri"/>
              </a:defRPr>
            </a:lvl8pPr>
            <a:lvl9pPr marL="0" marR="0" lvl="8" indent="0" algn="r" rtl="0">
              <a:spcBef>
                <a:spcPts val="0"/>
              </a:spcBef>
              <a:buNone/>
              <a:defRPr sz="1125">
                <a:solidFill>
                  <a:srgbClr val="888888"/>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14520086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609602" y="273050"/>
            <a:ext cx="4011084" cy="116205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dk1"/>
              </a:buClr>
              <a:buSzPts val="2000"/>
              <a:buFont typeface="Calibri"/>
              <a:buNone/>
              <a:defRPr sz="1875"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688"/>
            </a:lvl2pPr>
            <a:lvl3pPr lvl="2">
              <a:spcBef>
                <a:spcPts val="0"/>
              </a:spcBef>
              <a:spcAft>
                <a:spcPts val="0"/>
              </a:spcAft>
              <a:buSzPts val="1400"/>
              <a:buNone/>
              <a:defRPr sz="1688"/>
            </a:lvl3pPr>
            <a:lvl4pPr lvl="3">
              <a:spcBef>
                <a:spcPts val="0"/>
              </a:spcBef>
              <a:spcAft>
                <a:spcPts val="0"/>
              </a:spcAft>
              <a:buSzPts val="1400"/>
              <a:buNone/>
              <a:defRPr sz="1688"/>
            </a:lvl4pPr>
            <a:lvl5pPr lvl="4">
              <a:spcBef>
                <a:spcPts val="0"/>
              </a:spcBef>
              <a:spcAft>
                <a:spcPts val="0"/>
              </a:spcAft>
              <a:buSzPts val="1400"/>
              <a:buNone/>
              <a:defRPr sz="1688"/>
            </a:lvl5pPr>
            <a:lvl6pPr lvl="5">
              <a:spcBef>
                <a:spcPts val="0"/>
              </a:spcBef>
              <a:spcAft>
                <a:spcPts val="0"/>
              </a:spcAft>
              <a:buSzPts val="1400"/>
              <a:buNone/>
              <a:defRPr sz="1688"/>
            </a:lvl6pPr>
            <a:lvl7pPr lvl="6">
              <a:spcBef>
                <a:spcPts val="0"/>
              </a:spcBef>
              <a:spcAft>
                <a:spcPts val="0"/>
              </a:spcAft>
              <a:buSzPts val="1400"/>
              <a:buNone/>
              <a:defRPr sz="1688"/>
            </a:lvl7pPr>
            <a:lvl8pPr lvl="7">
              <a:spcBef>
                <a:spcPts val="0"/>
              </a:spcBef>
              <a:spcAft>
                <a:spcPts val="0"/>
              </a:spcAft>
              <a:buSzPts val="1400"/>
              <a:buNone/>
              <a:defRPr sz="1688"/>
            </a:lvl8pPr>
            <a:lvl9pPr lvl="8">
              <a:spcBef>
                <a:spcPts val="0"/>
              </a:spcBef>
              <a:spcAft>
                <a:spcPts val="0"/>
              </a:spcAft>
              <a:buSzPts val="1400"/>
              <a:buNone/>
              <a:defRPr sz="1688"/>
            </a:lvl9pPr>
          </a:lstStyle>
          <a:p>
            <a:endParaRPr/>
          </a:p>
        </p:txBody>
      </p:sp>
      <p:sp>
        <p:nvSpPr>
          <p:cNvPr id="60" name="Shape 60"/>
          <p:cNvSpPr txBox="1">
            <a:spLocks noGrp="1"/>
          </p:cNvSpPr>
          <p:nvPr>
            <p:ph type="body" idx="1"/>
          </p:nvPr>
        </p:nvSpPr>
        <p:spPr>
          <a:xfrm>
            <a:off x="4766733" y="273051"/>
            <a:ext cx="6815667" cy="5853113"/>
          </a:xfrm>
          <a:prstGeom prst="rect">
            <a:avLst/>
          </a:prstGeom>
          <a:noFill/>
          <a:ln>
            <a:noFill/>
          </a:ln>
        </p:spPr>
        <p:txBody>
          <a:bodyPr spcFirstLastPara="1" wrap="square" lIns="91425" tIns="91425" rIns="91425" bIns="91425" anchor="t" anchorCtr="0"/>
          <a:lstStyle>
            <a:lvl1pPr marL="428625" marR="0" lvl="0" indent="-404813" algn="l" rtl="0">
              <a:spcBef>
                <a:spcPts val="600"/>
              </a:spcBef>
              <a:spcAft>
                <a:spcPts val="0"/>
              </a:spcAft>
              <a:buClr>
                <a:schemeClr val="dk1"/>
              </a:buClr>
              <a:buSzPts val="3200"/>
              <a:buFont typeface="Arial"/>
              <a:buChar char="•"/>
              <a:defRPr sz="3000" b="0" i="0" u="none" strike="noStrike" cap="none">
                <a:solidFill>
                  <a:schemeClr val="dk1"/>
                </a:solidFill>
                <a:latin typeface="Calibri"/>
                <a:ea typeface="Calibri"/>
                <a:cs typeface="Calibri"/>
                <a:sym typeface="Calibri"/>
              </a:defRPr>
            </a:lvl1pPr>
            <a:lvl2pPr marL="857250" marR="0" lvl="1" indent="-381000" algn="l" rtl="0">
              <a:spcBef>
                <a:spcPts val="525"/>
              </a:spcBef>
              <a:spcAft>
                <a:spcPts val="0"/>
              </a:spcAft>
              <a:buClr>
                <a:schemeClr val="dk1"/>
              </a:buClr>
              <a:buSzPts val="2800"/>
              <a:buFont typeface="Arial"/>
              <a:buChar char="–"/>
              <a:defRPr sz="2625" b="0" i="0" u="none" strike="noStrike" cap="none">
                <a:solidFill>
                  <a:schemeClr val="dk1"/>
                </a:solidFill>
                <a:latin typeface="Calibri"/>
                <a:ea typeface="Calibri"/>
                <a:cs typeface="Calibri"/>
                <a:sym typeface="Calibri"/>
              </a:defRPr>
            </a:lvl2pPr>
            <a:lvl3pPr marL="1285875" marR="0" lvl="2" indent="-357188" algn="l" rtl="0">
              <a:spcBef>
                <a:spcPts val="450"/>
              </a:spcBef>
              <a:spcAft>
                <a:spcPts val="0"/>
              </a:spcAft>
              <a:buClr>
                <a:schemeClr val="dk1"/>
              </a:buClr>
              <a:buSzPts val="2400"/>
              <a:buFont typeface="Arial"/>
              <a:buChar char="•"/>
              <a:defRPr sz="2250" b="0" i="0" u="none" strike="noStrike" cap="none">
                <a:solidFill>
                  <a:schemeClr val="dk1"/>
                </a:solidFill>
                <a:latin typeface="Calibri"/>
                <a:ea typeface="Calibri"/>
                <a:cs typeface="Calibri"/>
                <a:sym typeface="Calibri"/>
              </a:defRPr>
            </a:lvl3pPr>
            <a:lvl4pPr marL="1714500" marR="0" lvl="3" indent="-333375" algn="l" rtl="0">
              <a:spcBef>
                <a:spcPts val="375"/>
              </a:spcBef>
              <a:spcAft>
                <a:spcPts val="0"/>
              </a:spcAft>
              <a:buClr>
                <a:schemeClr val="dk1"/>
              </a:buClr>
              <a:buSzPts val="2000"/>
              <a:buFont typeface="Arial"/>
              <a:buChar char="–"/>
              <a:defRPr sz="1875" b="0" i="0" u="none" strike="noStrike" cap="none">
                <a:solidFill>
                  <a:schemeClr val="dk1"/>
                </a:solidFill>
                <a:latin typeface="Calibri"/>
                <a:ea typeface="Calibri"/>
                <a:cs typeface="Calibri"/>
                <a:sym typeface="Calibri"/>
              </a:defRPr>
            </a:lvl4pPr>
            <a:lvl5pPr marL="2143125" marR="0" lvl="4" indent="-333375" algn="l" rtl="0">
              <a:spcBef>
                <a:spcPts val="375"/>
              </a:spcBef>
              <a:spcAft>
                <a:spcPts val="0"/>
              </a:spcAft>
              <a:buClr>
                <a:schemeClr val="dk1"/>
              </a:buClr>
              <a:buSzPts val="2000"/>
              <a:buFont typeface="Arial"/>
              <a:buChar char="»"/>
              <a:defRPr sz="1875" b="0" i="0" u="none" strike="noStrike" cap="none">
                <a:solidFill>
                  <a:schemeClr val="dk1"/>
                </a:solidFill>
                <a:latin typeface="Calibri"/>
                <a:ea typeface="Calibri"/>
                <a:cs typeface="Calibri"/>
                <a:sym typeface="Calibri"/>
              </a:defRPr>
            </a:lvl5pPr>
            <a:lvl6pPr marL="2571750" marR="0" lvl="5" indent="-333375" algn="l" rtl="0">
              <a:spcBef>
                <a:spcPts val="375"/>
              </a:spcBef>
              <a:spcAft>
                <a:spcPts val="0"/>
              </a:spcAft>
              <a:buClr>
                <a:schemeClr val="dk1"/>
              </a:buClr>
              <a:buSzPts val="2000"/>
              <a:buFont typeface="Arial"/>
              <a:buChar char="•"/>
              <a:defRPr sz="1875" b="0" i="0" u="none" strike="noStrike" cap="none">
                <a:solidFill>
                  <a:schemeClr val="dk1"/>
                </a:solidFill>
                <a:latin typeface="Calibri"/>
                <a:ea typeface="Calibri"/>
                <a:cs typeface="Calibri"/>
                <a:sym typeface="Calibri"/>
              </a:defRPr>
            </a:lvl6pPr>
            <a:lvl7pPr marL="3000375" marR="0" lvl="6" indent="-333375" algn="l" rtl="0">
              <a:spcBef>
                <a:spcPts val="375"/>
              </a:spcBef>
              <a:spcAft>
                <a:spcPts val="0"/>
              </a:spcAft>
              <a:buClr>
                <a:schemeClr val="dk1"/>
              </a:buClr>
              <a:buSzPts val="2000"/>
              <a:buFont typeface="Arial"/>
              <a:buChar char="•"/>
              <a:defRPr sz="1875" b="0" i="0" u="none" strike="noStrike" cap="none">
                <a:solidFill>
                  <a:schemeClr val="dk1"/>
                </a:solidFill>
                <a:latin typeface="Calibri"/>
                <a:ea typeface="Calibri"/>
                <a:cs typeface="Calibri"/>
                <a:sym typeface="Calibri"/>
              </a:defRPr>
            </a:lvl7pPr>
            <a:lvl8pPr marL="3429000" marR="0" lvl="7" indent="-333375" algn="l" rtl="0">
              <a:spcBef>
                <a:spcPts val="375"/>
              </a:spcBef>
              <a:spcAft>
                <a:spcPts val="0"/>
              </a:spcAft>
              <a:buClr>
                <a:schemeClr val="dk1"/>
              </a:buClr>
              <a:buSzPts val="2000"/>
              <a:buFont typeface="Arial"/>
              <a:buChar char="•"/>
              <a:defRPr sz="1875" b="0" i="0" u="none" strike="noStrike" cap="none">
                <a:solidFill>
                  <a:schemeClr val="dk1"/>
                </a:solidFill>
                <a:latin typeface="Calibri"/>
                <a:ea typeface="Calibri"/>
                <a:cs typeface="Calibri"/>
                <a:sym typeface="Calibri"/>
              </a:defRPr>
            </a:lvl8pPr>
            <a:lvl9pPr marL="3857625" marR="0" lvl="8" indent="-333375" algn="l" rtl="0">
              <a:spcBef>
                <a:spcPts val="375"/>
              </a:spcBef>
              <a:spcAft>
                <a:spcPts val="0"/>
              </a:spcAft>
              <a:buClr>
                <a:schemeClr val="dk1"/>
              </a:buClr>
              <a:buSzPts val="2000"/>
              <a:buFont typeface="Arial"/>
              <a:buChar char="•"/>
              <a:defRPr sz="1875"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609602" y="1435101"/>
            <a:ext cx="4011084" cy="4691063"/>
          </a:xfrm>
          <a:prstGeom prst="rect">
            <a:avLst/>
          </a:prstGeom>
          <a:noFill/>
          <a:ln>
            <a:noFill/>
          </a:ln>
        </p:spPr>
        <p:txBody>
          <a:bodyPr spcFirstLastPara="1" wrap="square" lIns="91425" tIns="91425" rIns="91425" bIns="91425" anchor="t" anchorCtr="0"/>
          <a:lstStyle>
            <a:lvl1pPr marL="428625" marR="0" lvl="0" indent="-214313" algn="l" rtl="0">
              <a:spcBef>
                <a:spcPts val="263"/>
              </a:spcBef>
              <a:spcAft>
                <a:spcPts val="0"/>
              </a:spcAft>
              <a:buClr>
                <a:schemeClr val="dk1"/>
              </a:buClr>
              <a:buSzPts val="1400"/>
              <a:buFont typeface="Arial"/>
              <a:buNone/>
              <a:defRPr sz="1313" b="0" i="0" u="none" strike="noStrike" cap="none">
                <a:solidFill>
                  <a:schemeClr val="dk1"/>
                </a:solidFill>
                <a:latin typeface="Calibri"/>
                <a:ea typeface="Calibri"/>
                <a:cs typeface="Calibri"/>
                <a:sym typeface="Calibri"/>
              </a:defRPr>
            </a:lvl1pPr>
            <a:lvl2pPr marL="857250" marR="0" lvl="1" indent="-214313" algn="l" rtl="0">
              <a:spcBef>
                <a:spcPts val="225"/>
              </a:spcBef>
              <a:spcAft>
                <a:spcPts val="0"/>
              </a:spcAft>
              <a:buClr>
                <a:schemeClr val="dk1"/>
              </a:buClr>
              <a:buSzPts val="1200"/>
              <a:buFont typeface="Arial"/>
              <a:buNone/>
              <a:defRPr sz="1125" b="0" i="0" u="none" strike="noStrike" cap="none">
                <a:solidFill>
                  <a:schemeClr val="dk1"/>
                </a:solidFill>
                <a:latin typeface="Calibri"/>
                <a:ea typeface="Calibri"/>
                <a:cs typeface="Calibri"/>
                <a:sym typeface="Calibri"/>
              </a:defRPr>
            </a:lvl2pPr>
            <a:lvl3pPr marL="1285875" marR="0" lvl="2" indent="-214313" algn="l" rtl="0">
              <a:spcBef>
                <a:spcPts val="188"/>
              </a:spcBef>
              <a:spcAft>
                <a:spcPts val="0"/>
              </a:spcAft>
              <a:buClr>
                <a:schemeClr val="dk1"/>
              </a:buClr>
              <a:buSzPts val="1000"/>
              <a:buFont typeface="Arial"/>
              <a:buNone/>
              <a:defRPr sz="938" b="0" i="0" u="none" strike="noStrike" cap="none">
                <a:solidFill>
                  <a:schemeClr val="dk1"/>
                </a:solidFill>
                <a:latin typeface="Calibri"/>
                <a:ea typeface="Calibri"/>
                <a:cs typeface="Calibri"/>
                <a:sym typeface="Calibri"/>
              </a:defRPr>
            </a:lvl3pPr>
            <a:lvl4pPr marL="1714500" marR="0" lvl="3" indent="-214313" algn="l" rtl="0">
              <a:spcBef>
                <a:spcPts val="169"/>
              </a:spcBef>
              <a:spcAft>
                <a:spcPts val="0"/>
              </a:spcAft>
              <a:buClr>
                <a:schemeClr val="dk1"/>
              </a:buClr>
              <a:buSzPts val="900"/>
              <a:buFont typeface="Arial"/>
              <a:buNone/>
              <a:defRPr sz="844" b="0" i="0" u="none" strike="noStrike" cap="none">
                <a:solidFill>
                  <a:schemeClr val="dk1"/>
                </a:solidFill>
                <a:latin typeface="Calibri"/>
                <a:ea typeface="Calibri"/>
                <a:cs typeface="Calibri"/>
                <a:sym typeface="Calibri"/>
              </a:defRPr>
            </a:lvl4pPr>
            <a:lvl5pPr marL="2143125" marR="0" lvl="4" indent="-214313" algn="l" rtl="0">
              <a:spcBef>
                <a:spcPts val="169"/>
              </a:spcBef>
              <a:spcAft>
                <a:spcPts val="0"/>
              </a:spcAft>
              <a:buClr>
                <a:schemeClr val="dk1"/>
              </a:buClr>
              <a:buSzPts val="900"/>
              <a:buFont typeface="Arial"/>
              <a:buNone/>
              <a:defRPr sz="844" b="0" i="0" u="none" strike="noStrike" cap="none">
                <a:solidFill>
                  <a:schemeClr val="dk1"/>
                </a:solidFill>
                <a:latin typeface="Calibri"/>
                <a:ea typeface="Calibri"/>
                <a:cs typeface="Calibri"/>
                <a:sym typeface="Calibri"/>
              </a:defRPr>
            </a:lvl5pPr>
            <a:lvl6pPr marL="2571750" marR="0" lvl="5" indent="-214313" algn="l" rtl="0">
              <a:spcBef>
                <a:spcPts val="169"/>
              </a:spcBef>
              <a:spcAft>
                <a:spcPts val="0"/>
              </a:spcAft>
              <a:buClr>
                <a:schemeClr val="dk1"/>
              </a:buClr>
              <a:buSzPts val="900"/>
              <a:buFont typeface="Arial"/>
              <a:buNone/>
              <a:defRPr sz="844" b="0" i="0" u="none" strike="noStrike" cap="none">
                <a:solidFill>
                  <a:schemeClr val="dk1"/>
                </a:solidFill>
                <a:latin typeface="Calibri"/>
                <a:ea typeface="Calibri"/>
                <a:cs typeface="Calibri"/>
                <a:sym typeface="Calibri"/>
              </a:defRPr>
            </a:lvl6pPr>
            <a:lvl7pPr marL="3000375" marR="0" lvl="6" indent="-214313" algn="l" rtl="0">
              <a:spcBef>
                <a:spcPts val="169"/>
              </a:spcBef>
              <a:spcAft>
                <a:spcPts val="0"/>
              </a:spcAft>
              <a:buClr>
                <a:schemeClr val="dk1"/>
              </a:buClr>
              <a:buSzPts val="900"/>
              <a:buFont typeface="Arial"/>
              <a:buNone/>
              <a:defRPr sz="844" b="0" i="0" u="none" strike="noStrike" cap="none">
                <a:solidFill>
                  <a:schemeClr val="dk1"/>
                </a:solidFill>
                <a:latin typeface="Calibri"/>
                <a:ea typeface="Calibri"/>
                <a:cs typeface="Calibri"/>
                <a:sym typeface="Calibri"/>
              </a:defRPr>
            </a:lvl7pPr>
            <a:lvl8pPr marL="3429000" marR="0" lvl="7" indent="-214313" algn="l" rtl="0">
              <a:spcBef>
                <a:spcPts val="169"/>
              </a:spcBef>
              <a:spcAft>
                <a:spcPts val="0"/>
              </a:spcAft>
              <a:buClr>
                <a:schemeClr val="dk1"/>
              </a:buClr>
              <a:buSzPts val="900"/>
              <a:buFont typeface="Arial"/>
              <a:buNone/>
              <a:defRPr sz="844" b="0" i="0" u="none" strike="noStrike" cap="none">
                <a:solidFill>
                  <a:schemeClr val="dk1"/>
                </a:solidFill>
                <a:latin typeface="Calibri"/>
                <a:ea typeface="Calibri"/>
                <a:cs typeface="Calibri"/>
                <a:sym typeface="Calibri"/>
              </a:defRPr>
            </a:lvl8pPr>
            <a:lvl9pPr marL="3857625" marR="0" lvl="8" indent="-214313" algn="l" rtl="0">
              <a:spcBef>
                <a:spcPts val="169"/>
              </a:spcBef>
              <a:spcAft>
                <a:spcPts val="0"/>
              </a:spcAft>
              <a:buClr>
                <a:schemeClr val="dk1"/>
              </a:buClr>
              <a:buSzPts val="900"/>
              <a:buFont typeface="Arial"/>
              <a:buNone/>
              <a:defRPr sz="844"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609600" y="6356351"/>
            <a:ext cx="28448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125">
                <a:solidFill>
                  <a:srgbClr val="888888"/>
                </a:solidFill>
                <a:latin typeface="Calibri"/>
                <a:ea typeface="Calibri"/>
                <a:cs typeface="Calibri"/>
                <a:sym typeface="Calibri"/>
              </a:defRPr>
            </a:lvl1pPr>
            <a:lvl2pPr marR="0" lvl="1"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4165600" y="6356351"/>
            <a:ext cx="3860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125">
                <a:solidFill>
                  <a:srgbClr val="888888"/>
                </a:solidFill>
                <a:latin typeface="Calibri"/>
                <a:ea typeface="Calibri"/>
                <a:cs typeface="Calibri"/>
                <a:sym typeface="Calibri"/>
              </a:defRPr>
            </a:lvl1pPr>
            <a:lvl2pPr marR="0" lvl="1"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125">
                <a:solidFill>
                  <a:srgbClr val="888888"/>
                </a:solidFill>
                <a:latin typeface="Calibri"/>
                <a:ea typeface="Calibri"/>
                <a:cs typeface="Calibri"/>
                <a:sym typeface="Calibri"/>
              </a:defRPr>
            </a:lvl1pPr>
            <a:lvl2pPr marL="0" marR="0" lvl="1" indent="0" algn="r" rtl="0">
              <a:spcBef>
                <a:spcPts val="0"/>
              </a:spcBef>
              <a:buNone/>
              <a:defRPr sz="1125">
                <a:solidFill>
                  <a:srgbClr val="888888"/>
                </a:solidFill>
                <a:latin typeface="Calibri"/>
                <a:ea typeface="Calibri"/>
                <a:cs typeface="Calibri"/>
                <a:sym typeface="Calibri"/>
              </a:defRPr>
            </a:lvl2pPr>
            <a:lvl3pPr marL="0" marR="0" lvl="2" indent="0" algn="r" rtl="0">
              <a:spcBef>
                <a:spcPts val="0"/>
              </a:spcBef>
              <a:buNone/>
              <a:defRPr sz="1125">
                <a:solidFill>
                  <a:srgbClr val="888888"/>
                </a:solidFill>
                <a:latin typeface="Calibri"/>
                <a:ea typeface="Calibri"/>
                <a:cs typeface="Calibri"/>
                <a:sym typeface="Calibri"/>
              </a:defRPr>
            </a:lvl3pPr>
            <a:lvl4pPr marL="0" marR="0" lvl="3" indent="0" algn="r" rtl="0">
              <a:spcBef>
                <a:spcPts val="0"/>
              </a:spcBef>
              <a:buNone/>
              <a:defRPr sz="1125">
                <a:solidFill>
                  <a:srgbClr val="888888"/>
                </a:solidFill>
                <a:latin typeface="Calibri"/>
                <a:ea typeface="Calibri"/>
                <a:cs typeface="Calibri"/>
                <a:sym typeface="Calibri"/>
              </a:defRPr>
            </a:lvl4pPr>
            <a:lvl5pPr marL="0" marR="0" lvl="4" indent="0" algn="r" rtl="0">
              <a:spcBef>
                <a:spcPts val="0"/>
              </a:spcBef>
              <a:buNone/>
              <a:defRPr sz="1125">
                <a:solidFill>
                  <a:srgbClr val="888888"/>
                </a:solidFill>
                <a:latin typeface="Calibri"/>
                <a:ea typeface="Calibri"/>
                <a:cs typeface="Calibri"/>
                <a:sym typeface="Calibri"/>
              </a:defRPr>
            </a:lvl5pPr>
            <a:lvl6pPr marL="0" marR="0" lvl="5" indent="0" algn="r" rtl="0">
              <a:spcBef>
                <a:spcPts val="0"/>
              </a:spcBef>
              <a:buNone/>
              <a:defRPr sz="1125">
                <a:solidFill>
                  <a:srgbClr val="888888"/>
                </a:solidFill>
                <a:latin typeface="Calibri"/>
                <a:ea typeface="Calibri"/>
                <a:cs typeface="Calibri"/>
                <a:sym typeface="Calibri"/>
              </a:defRPr>
            </a:lvl6pPr>
            <a:lvl7pPr marL="0" marR="0" lvl="6" indent="0" algn="r" rtl="0">
              <a:spcBef>
                <a:spcPts val="0"/>
              </a:spcBef>
              <a:buNone/>
              <a:defRPr sz="1125">
                <a:solidFill>
                  <a:srgbClr val="888888"/>
                </a:solidFill>
                <a:latin typeface="Calibri"/>
                <a:ea typeface="Calibri"/>
                <a:cs typeface="Calibri"/>
                <a:sym typeface="Calibri"/>
              </a:defRPr>
            </a:lvl7pPr>
            <a:lvl8pPr marL="0" marR="0" lvl="7" indent="0" algn="r" rtl="0">
              <a:spcBef>
                <a:spcPts val="0"/>
              </a:spcBef>
              <a:buNone/>
              <a:defRPr sz="1125">
                <a:solidFill>
                  <a:srgbClr val="888888"/>
                </a:solidFill>
                <a:latin typeface="Calibri"/>
                <a:ea typeface="Calibri"/>
                <a:cs typeface="Calibri"/>
                <a:sym typeface="Calibri"/>
              </a:defRPr>
            </a:lvl8pPr>
            <a:lvl9pPr marL="0" marR="0" lvl="8" indent="0" algn="r" rtl="0">
              <a:spcBef>
                <a:spcPts val="0"/>
              </a:spcBef>
              <a:buNone/>
              <a:defRPr sz="1125">
                <a:solidFill>
                  <a:srgbClr val="888888"/>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764593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B37192-F39F-47C7-94BB-0D19C3A110E9}" type="datetimeFigureOut">
              <a:rPr lang="en-US" smtClean="0"/>
              <a:t>6/26/2018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6FD218-09BC-4AE0-9C43-6479E96893CC}" type="slidenum">
              <a:rPr lang="en-US" smtClean="0"/>
              <a:t>‹#›</a:t>
            </a:fld>
            <a:endParaRPr lang="en-US"/>
          </a:p>
        </p:txBody>
      </p:sp>
    </p:spTree>
    <p:extLst>
      <p:ext uri="{BB962C8B-B14F-4D97-AF65-F5344CB8AC3E}">
        <p14:creationId xmlns:p14="http://schemas.microsoft.com/office/powerpoint/2010/main" val="1292638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2389717" y="4800601"/>
            <a:ext cx="7315200" cy="566738"/>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dk1"/>
              </a:buClr>
              <a:buSzPts val="2000"/>
              <a:buFont typeface="Calibri"/>
              <a:buNone/>
              <a:defRPr sz="1875"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688"/>
            </a:lvl2pPr>
            <a:lvl3pPr lvl="2">
              <a:spcBef>
                <a:spcPts val="0"/>
              </a:spcBef>
              <a:spcAft>
                <a:spcPts val="0"/>
              </a:spcAft>
              <a:buSzPts val="1400"/>
              <a:buNone/>
              <a:defRPr sz="1688"/>
            </a:lvl3pPr>
            <a:lvl4pPr lvl="3">
              <a:spcBef>
                <a:spcPts val="0"/>
              </a:spcBef>
              <a:spcAft>
                <a:spcPts val="0"/>
              </a:spcAft>
              <a:buSzPts val="1400"/>
              <a:buNone/>
              <a:defRPr sz="1688"/>
            </a:lvl4pPr>
            <a:lvl5pPr lvl="4">
              <a:spcBef>
                <a:spcPts val="0"/>
              </a:spcBef>
              <a:spcAft>
                <a:spcPts val="0"/>
              </a:spcAft>
              <a:buSzPts val="1400"/>
              <a:buNone/>
              <a:defRPr sz="1688"/>
            </a:lvl5pPr>
            <a:lvl6pPr lvl="5">
              <a:spcBef>
                <a:spcPts val="0"/>
              </a:spcBef>
              <a:spcAft>
                <a:spcPts val="0"/>
              </a:spcAft>
              <a:buSzPts val="1400"/>
              <a:buNone/>
              <a:defRPr sz="1688"/>
            </a:lvl6pPr>
            <a:lvl7pPr lvl="6">
              <a:spcBef>
                <a:spcPts val="0"/>
              </a:spcBef>
              <a:spcAft>
                <a:spcPts val="0"/>
              </a:spcAft>
              <a:buSzPts val="1400"/>
              <a:buNone/>
              <a:defRPr sz="1688"/>
            </a:lvl7pPr>
            <a:lvl8pPr lvl="7">
              <a:spcBef>
                <a:spcPts val="0"/>
              </a:spcBef>
              <a:spcAft>
                <a:spcPts val="0"/>
              </a:spcAft>
              <a:buSzPts val="1400"/>
              <a:buNone/>
              <a:defRPr sz="1688"/>
            </a:lvl8pPr>
            <a:lvl9pPr lvl="8">
              <a:spcBef>
                <a:spcPts val="0"/>
              </a:spcBef>
              <a:spcAft>
                <a:spcPts val="0"/>
              </a:spcAft>
              <a:buSzPts val="1400"/>
              <a:buNone/>
              <a:defRPr sz="1688"/>
            </a:lvl9pPr>
          </a:lstStyle>
          <a:p>
            <a:endParaRPr/>
          </a:p>
        </p:txBody>
      </p:sp>
      <p:sp>
        <p:nvSpPr>
          <p:cNvPr id="67" name="Shape 67"/>
          <p:cNvSpPr>
            <a:spLocks noGrp="1"/>
          </p:cNvSpPr>
          <p:nvPr>
            <p:ph type="pic" idx="2"/>
          </p:nvPr>
        </p:nvSpPr>
        <p:spPr>
          <a:xfrm>
            <a:off x="2389717" y="612775"/>
            <a:ext cx="7315200" cy="4114800"/>
          </a:xfrm>
          <a:prstGeom prst="rect">
            <a:avLst/>
          </a:prstGeom>
          <a:noFill/>
          <a:ln>
            <a:noFill/>
          </a:ln>
        </p:spPr>
        <p:txBody>
          <a:bodyPr spcFirstLastPara="1" wrap="square" lIns="91425" tIns="91425" rIns="91425" bIns="91425" anchor="t" anchorCtr="0"/>
          <a:lstStyle>
            <a:lvl1pPr marR="0" lvl="0" algn="l" rtl="0">
              <a:spcBef>
                <a:spcPts val="600"/>
              </a:spcBef>
              <a:spcAft>
                <a:spcPts val="0"/>
              </a:spcAft>
              <a:buClr>
                <a:schemeClr val="dk1"/>
              </a:buClr>
              <a:buSzPts val="3200"/>
              <a:buFont typeface="Arial"/>
              <a:buNone/>
              <a:defRPr sz="3000" b="0" i="0" u="none" strike="noStrike" cap="none">
                <a:solidFill>
                  <a:schemeClr val="dk1"/>
                </a:solidFill>
                <a:latin typeface="Calibri"/>
                <a:ea typeface="Calibri"/>
                <a:cs typeface="Calibri"/>
                <a:sym typeface="Calibri"/>
              </a:defRPr>
            </a:lvl1pPr>
            <a:lvl2pPr marR="0" lvl="1" algn="l" rtl="0">
              <a:spcBef>
                <a:spcPts val="525"/>
              </a:spcBef>
              <a:spcAft>
                <a:spcPts val="0"/>
              </a:spcAft>
              <a:buClr>
                <a:schemeClr val="dk1"/>
              </a:buClr>
              <a:buSzPts val="2800"/>
              <a:buFont typeface="Arial"/>
              <a:buNone/>
              <a:defRPr sz="2625" b="0" i="0" u="none" strike="noStrike" cap="none">
                <a:solidFill>
                  <a:schemeClr val="dk1"/>
                </a:solidFill>
                <a:latin typeface="Calibri"/>
                <a:ea typeface="Calibri"/>
                <a:cs typeface="Calibri"/>
                <a:sym typeface="Calibri"/>
              </a:defRPr>
            </a:lvl2pPr>
            <a:lvl3pPr marR="0" lvl="2" algn="l" rtl="0">
              <a:spcBef>
                <a:spcPts val="450"/>
              </a:spcBef>
              <a:spcAft>
                <a:spcPts val="0"/>
              </a:spcAft>
              <a:buClr>
                <a:schemeClr val="dk1"/>
              </a:buClr>
              <a:buSzPts val="2400"/>
              <a:buFont typeface="Arial"/>
              <a:buNone/>
              <a:defRPr sz="2250" b="0" i="0" u="none" strike="noStrike" cap="none">
                <a:solidFill>
                  <a:schemeClr val="dk1"/>
                </a:solidFill>
                <a:latin typeface="Calibri"/>
                <a:ea typeface="Calibri"/>
                <a:cs typeface="Calibri"/>
                <a:sym typeface="Calibri"/>
              </a:defRPr>
            </a:lvl3pPr>
            <a:lvl4pPr marR="0" lvl="3" algn="l" rtl="0">
              <a:spcBef>
                <a:spcPts val="375"/>
              </a:spcBef>
              <a:spcAft>
                <a:spcPts val="0"/>
              </a:spcAft>
              <a:buClr>
                <a:schemeClr val="dk1"/>
              </a:buClr>
              <a:buSzPts val="2000"/>
              <a:buFont typeface="Arial"/>
              <a:buNone/>
              <a:defRPr sz="1875" b="0" i="0" u="none" strike="noStrike" cap="none">
                <a:solidFill>
                  <a:schemeClr val="dk1"/>
                </a:solidFill>
                <a:latin typeface="Calibri"/>
                <a:ea typeface="Calibri"/>
                <a:cs typeface="Calibri"/>
                <a:sym typeface="Calibri"/>
              </a:defRPr>
            </a:lvl4pPr>
            <a:lvl5pPr marR="0" lvl="4" algn="l" rtl="0">
              <a:spcBef>
                <a:spcPts val="375"/>
              </a:spcBef>
              <a:spcAft>
                <a:spcPts val="0"/>
              </a:spcAft>
              <a:buClr>
                <a:schemeClr val="dk1"/>
              </a:buClr>
              <a:buSzPts val="2000"/>
              <a:buFont typeface="Arial"/>
              <a:buNone/>
              <a:defRPr sz="1875" b="0" i="0" u="none" strike="noStrike" cap="none">
                <a:solidFill>
                  <a:schemeClr val="dk1"/>
                </a:solidFill>
                <a:latin typeface="Calibri"/>
                <a:ea typeface="Calibri"/>
                <a:cs typeface="Calibri"/>
                <a:sym typeface="Calibri"/>
              </a:defRPr>
            </a:lvl5pPr>
            <a:lvl6pPr marR="0" lvl="5" algn="l" rtl="0">
              <a:spcBef>
                <a:spcPts val="375"/>
              </a:spcBef>
              <a:spcAft>
                <a:spcPts val="0"/>
              </a:spcAft>
              <a:buClr>
                <a:schemeClr val="dk1"/>
              </a:buClr>
              <a:buSzPts val="2000"/>
              <a:buFont typeface="Arial"/>
              <a:buNone/>
              <a:defRPr sz="1875" b="0" i="0" u="none" strike="noStrike" cap="none">
                <a:solidFill>
                  <a:schemeClr val="dk1"/>
                </a:solidFill>
                <a:latin typeface="Calibri"/>
                <a:ea typeface="Calibri"/>
                <a:cs typeface="Calibri"/>
                <a:sym typeface="Calibri"/>
              </a:defRPr>
            </a:lvl6pPr>
            <a:lvl7pPr marR="0" lvl="6" algn="l" rtl="0">
              <a:spcBef>
                <a:spcPts val="375"/>
              </a:spcBef>
              <a:spcAft>
                <a:spcPts val="0"/>
              </a:spcAft>
              <a:buClr>
                <a:schemeClr val="dk1"/>
              </a:buClr>
              <a:buSzPts val="2000"/>
              <a:buFont typeface="Arial"/>
              <a:buNone/>
              <a:defRPr sz="1875" b="0" i="0" u="none" strike="noStrike" cap="none">
                <a:solidFill>
                  <a:schemeClr val="dk1"/>
                </a:solidFill>
                <a:latin typeface="Calibri"/>
                <a:ea typeface="Calibri"/>
                <a:cs typeface="Calibri"/>
                <a:sym typeface="Calibri"/>
              </a:defRPr>
            </a:lvl7pPr>
            <a:lvl8pPr marR="0" lvl="7" algn="l" rtl="0">
              <a:spcBef>
                <a:spcPts val="375"/>
              </a:spcBef>
              <a:spcAft>
                <a:spcPts val="0"/>
              </a:spcAft>
              <a:buClr>
                <a:schemeClr val="dk1"/>
              </a:buClr>
              <a:buSzPts val="2000"/>
              <a:buFont typeface="Arial"/>
              <a:buNone/>
              <a:defRPr sz="1875" b="0" i="0" u="none" strike="noStrike" cap="none">
                <a:solidFill>
                  <a:schemeClr val="dk1"/>
                </a:solidFill>
                <a:latin typeface="Calibri"/>
                <a:ea typeface="Calibri"/>
                <a:cs typeface="Calibri"/>
                <a:sym typeface="Calibri"/>
              </a:defRPr>
            </a:lvl8pPr>
            <a:lvl9pPr marR="0" lvl="8" algn="l" rtl="0">
              <a:spcBef>
                <a:spcPts val="375"/>
              </a:spcBef>
              <a:spcAft>
                <a:spcPts val="0"/>
              </a:spcAft>
              <a:buClr>
                <a:schemeClr val="dk1"/>
              </a:buClr>
              <a:buSzPts val="2000"/>
              <a:buFont typeface="Arial"/>
              <a:buNone/>
              <a:defRPr sz="1875"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2389717" y="5367339"/>
            <a:ext cx="7315200" cy="804862"/>
          </a:xfrm>
          <a:prstGeom prst="rect">
            <a:avLst/>
          </a:prstGeom>
          <a:noFill/>
          <a:ln>
            <a:noFill/>
          </a:ln>
        </p:spPr>
        <p:txBody>
          <a:bodyPr spcFirstLastPara="1" wrap="square" lIns="91425" tIns="91425" rIns="91425" bIns="91425" anchor="t" anchorCtr="0"/>
          <a:lstStyle>
            <a:lvl1pPr marL="428625" marR="0" lvl="0" indent="-214313" algn="l" rtl="0">
              <a:spcBef>
                <a:spcPts val="263"/>
              </a:spcBef>
              <a:spcAft>
                <a:spcPts val="0"/>
              </a:spcAft>
              <a:buClr>
                <a:schemeClr val="dk1"/>
              </a:buClr>
              <a:buSzPts val="1400"/>
              <a:buFont typeface="Arial"/>
              <a:buNone/>
              <a:defRPr sz="1313" b="0" i="0" u="none" strike="noStrike" cap="none">
                <a:solidFill>
                  <a:schemeClr val="dk1"/>
                </a:solidFill>
                <a:latin typeface="Calibri"/>
                <a:ea typeface="Calibri"/>
                <a:cs typeface="Calibri"/>
                <a:sym typeface="Calibri"/>
              </a:defRPr>
            </a:lvl1pPr>
            <a:lvl2pPr marL="857250" marR="0" lvl="1" indent="-214313" algn="l" rtl="0">
              <a:spcBef>
                <a:spcPts val="225"/>
              </a:spcBef>
              <a:spcAft>
                <a:spcPts val="0"/>
              </a:spcAft>
              <a:buClr>
                <a:schemeClr val="dk1"/>
              </a:buClr>
              <a:buSzPts val="1200"/>
              <a:buFont typeface="Arial"/>
              <a:buNone/>
              <a:defRPr sz="1125" b="0" i="0" u="none" strike="noStrike" cap="none">
                <a:solidFill>
                  <a:schemeClr val="dk1"/>
                </a:solidFill>
                <a:latin typeface="Calibri"/>
                <a:ea typeface="Calibri"/>
                <a:cs typeface="Calibri"/>
                <a:sym typeface="Calibri"/>
              </a:defRPr>
            </a:lvl2pPr>
            <a:lvl3pPr marL="1285875" marR="0" lvl="2" indent="-214313" algn="l" rtl="0">
              <a:spcBef>
                <a:spcPts val="188"/>
              </a:spcBef>
              <a:spcAft>
                <a:spcPts val="0"/>
              </a:spcAft>
              <a:buClr>
                <a:schemeClr val="dk1"/>
              </a:buClr>
              <a:buSzPts val="1000"/>
              <a:buFont typeface="Arial"/>
              <a:buNone/>
              <a:defRPr sz="938" b="0" i="0" u="none" strike="noStrike" cap="none">
                <a:solidFill>
                  <a:schemeClr val="dk1"/>
                </a:solidFill>
                <a:latin typeface="Calibri"/>
                <a:ea typeface="Calibri"/>
                <a:cs typeface="Calibri"/>
                <a:sym typeface="Calibri"/>
              </a:defRPr>
            </a:lvl3pPr>
            <a:lvl4pPr marL="1714500" marR="0" lvl="3" indent="-214313" algn="l" rtl="0">
              <a:spcBef>
                <a:spcPts val="169"/>
              </a:spcBef>
              <a:spcAft>
                <a:spcPts val="0"/>
              </a:spcAft>
              <a:buClr>
                <a:schemeClr val="dk1"/>
              </a:buClr>
              <a:buSzPts val="900"/>
              <a:buFont typeface="Arial"/>
              <a:buNone/>
              <a:defRPr sz="844" b="0" i="0" u="none" strike="noStrike" cap="none">
                <a:solidFill>
                  <a:schemeClr val="dk1"/>
                </a:solidFill>
                <a:latin typeface="Calibri"/>
                <a:ea typeface="Calibri"/>
                <a:cs typeface="Calibri"/>
                <a:sym typeface="Calibri"/>
              </a:defRPr>
            </a:lvl4pPr>
            <a:lvl5pPr marL="2143125" marR="0" lvl="4" indent="-214313" algn="l" rtl="0">
              <a:spcBef>
                <a:spcPts val="169"/>
              </a:spcBef>
              <a:spcAft>
                <a:spcPts val="0"/>
              </a:spcAft>
              <a:buClr>
                <a:schemeClr val="dk1"/>
              </a:buClr>
              <a:buSzPts val="900"/>
              <a:buFont typeface="Arial"/>
              <a:buNone/>
              <a:defRPr sz="844" b="0" i="0" u="none" strike="noStrike" cap="none">
                <a:solidFill>
                  <a:schemeClr val="dk1"/>
                </a:solidFill>
                <a:latin typeface="Calibri"/>
                <a:ea typeface="Calibri"/>
                <a:cs typeface="Calibri"/>
                <a:sym typeface="Calibri"/>
              </a:defRPr>
            </a:lvl5pPr>
            <a:lvl6pPr marL="2571750" marR="0" lvl="5" indent="-214313" algn="l" rtl="0">
              <a:spcBef>
                <a:spcPts val="169"/>
              </a:spcBef>
              <a:spcAft>
                <a:spcPts val="0"/>
              </a:spcAft>
              <a:buClr>
                <a:schemeClr val="dk1"/>
              </a:buClr>
              <a:buSzPts val="900"/>
              <a:buFont typeface="Arial"/>
              <a:buNone/>
              <a:defRPr sz="844" b="0" i="0" u="none" strike="noStrike" cap="none">
                <a:solidFill>
                  <a:schemeClr val="dk1"/>
                </a:solidFill>
                <a:latin typeface="Calibri"/>
                <a:ea typeface="Calibri"/>
                <a:cs typeface="Calibri"/>
                <a:sym typeface="Calibri"/>
              </a:defRPr>
            </a:lvl6pPr>
            <a:lvl7pPr marL="3000375" marR="0" lvl="6" indent="-214313" algn="l" rtl="0">
              <a:spcBef>
                <a:spcPts val="169"/>
              </a:spcBef>
              <a:spcAft>
                <a:spcPts val="0"/>
              </a:spcAft>
              <a:buClr>
                <a:schemeClr val="dk1"/>
              </a:buClr>
              <a:buSzPts val="900"/>
              <a:buFont typeface="Arial"/>
              <a:buNone/>
              <a:defRPr sz="844" b="0" i="0" u="none" strike="noStrike" cap="none">
                <a:solidFill>
                  <a:schemeClr val="dk1"/>
                </a:solidFill>
                <a:latin typeface="Calibri"/>
                <a:ea typeface="Calibri"/>
                <a:cs typeface="Calibri"/>
                <a:sym typeface="Calibri"/>
              </a:defRPr>
            </a:lvl7pPr>
            <a:lvl8pPr marL="3429000" marR="0" lvl="7" indent="-214313" algn="l" rtl="0">
              <a:spcBef>
                <a:spcPts val="169"/>
              </a:spcBef>
              <a:spcAft>
                <a:spcPts val="0"/>
              </a:spcAft>
              <a:buClr>
                <a:schemeClr val="dk1"/>
              </a:buClr>
              <a:buSzPts val="900"/>
              <a:buFont typeface="Arial"/>
              <a:buNone/>
              <a:defRPr sz="844" b="0" i="0" u="none" strike="noStrike" cap="none">
                <a:solidFill>
                  <a:schemeClr val="dk1"/>
                </a:solidFill>
                <a:latin typeface="Calibri"/>
                <a:ea typeface="Calibri"/>
                <a:cs typeface="Calibri"/>
                <a:sym typeface="Calibri"/>
              </a:defRPr>
            </a:lvl8pPr>
            <a:lvl9pPr marL="3857625" marR="0" lvl="8" indent="-214313" algn="l" rtl="0">
              <a:spcBef>
                <a:spcPts val="169"/>
              </a:spcBef>
              <a:spcAft>
                <a:spcPts val="0"/>
              </a:spcAft>
              <a:buClr>
                <a:schemeClr val="dk1"/>
              </a:buClr>
              <a:buSzPts val="900"/>
              <a:buFont typeface="Arial"/>
              <a:buNone/>
              <a:defRPr sz="844"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609600" y="6356351"/>
            <a:ext cx="28448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125">
                <a:solidFill>
                  <a:srgbClr val="888888"/>
                </a:solidFill>
                <a:latin typeface="Calibri"/>
                <a:ea typeface="Calibri"/>
                <a:cs typeface="Calibri"/>
                <a:sym typeface="Calibri"/>
              </a:defRPr>
            </a:lvl1pPr>
            <a:lvl2pPr marR="0" lvl="1"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4165600" y="6356351"/>
            <a:ext cx="3860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125">
                <a:solidFill>
                  <a:srgbClr val="888888"/>
                </a:solidFill>
                <a:latin typeface="Calibri"/>
                <a:ea typeface="Calibri"/>
                <a:cs typeface="Calibri"/>
                <a:sym typeface="Calibri"/>
              </a:defRPr>
            </a:lvl1pPr>
            <a:lvl2pPr marR="0" lvl="1"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125">
                <a:solidFill>
                  <a:srgbClr val="888888"/>
                </a:solidFill>
                <a:latin typeface="Calibri"/>
                <a:ea typeface="Calibri"/>
                <a:cs typeface="Calibri"/>
                <a:sym typeface="Calibri"/>
              </a:defRPr>
            </a:lvl1pPr>
            <a:lvl2pPr marL="0" marR="0" lvl="1" indent="0" algn="r" rtl="0">
              <a:spcBef>
                <a:spcPts val="0"/>
              </a:spcBef>
              <a:buNone/>
              <a:defRPr sz="1125">
                <a:solidFill>
                  <a:srgbClr val="888888"/>
                </a:solidFill>
                <a:latin typeface="Calibri"/>
                <a:ea typeface="Calibri"/>
                <a:cs typeface="Calibri"/>
                <a:sym typeface="Calibri"/>
              </a:defRPr>
            </a:lvl2pPr>
            <a:lvl3pPr marL="0" marR="0" lvl="2" indent="0" algn="r" rtl="0">
              <a:spcBef>
                <a:spcPts val="0"/>
              </a:spcBef>
              <a:buNone/>
              <a:defRPr sz="1125">
                <a:solidFill>
                  <a:srgbClr val="888888"/>
                </a:solidFill>
                <a:latin typeface="Calibri"/>
                <a:ea typeface="Calibri"/>
                <a:cs typeface="Calibri"/>
                <a:sym typeface="Calibri"/>
              </a:defRPr>
            </a:lvl3pPr>
            <a:lvl4pPr marL="0" marR="0" lvl="3" indent="0" algn="r" rtl="0">
              <a:spcBef>
                <a:spcPts val="0"/>
              </a:spcBef>
              <a:buNone/>
              <a:defRPr sz="1125">
                <a:solidFill>
                  <a:srgbClr val="888888"/>
                </a:solidFill>
                <a:latin typeface="Calibri"/>
                <a:ea typeface="Calibri"/>
                <a:cs typeface="Calibri"/>
                <a:sym typeface="Calibri"/>
              </a:defRPr>
            </a:lvl4pPr>
            <a:lvl5pPr marL="0" marR="0" lvl="4" indent="0" algn="r" rtl="0">
              <a:spcBef>
                <a:spcPts val="0"/>
              </a:spcBef>
              <a:buNone/>
              <a:defRPr sz="1125">
                <a:solidFill>
                  <a:srgbClr val="888888"/>
                </a:solidFill>
                <a:latin typeface="Calibri"/>
                <a:ea typeface="Calibri"/>
                <a:cs typeface="Calibri"/>
                <a:sym typeface="Calibri"/>
              </a:defRPr>
            </a:lvl5pPr>
            <a:lvl6pPr marL="0" marR="0" lvl="5" indent="0" algn="r" rtl="0">
              <a:spcBef>
                <a:spcPts val="0"/>
              </a:spcBef>
              <a:buNone/>
              <a:defRPr sz="1125">
                <a:solidFill>
                  <a:srgbClr val="888888"/>
                </a:solidFill>
                <a:latin typeface="Calibri"/>
                <a:ea typeface="Calibri"/>
                <a:cs typeface="Calibri"/>
                <a:sym typeface="Calibri"/>
              </a:defRPr>
            </a:lvl6pPr>
            <a:lvl7pPr marL="0" marR="0" lvl="6" indent="0" algn="r" rtl="0">
              <a:spcBef>
                <a:spcPts val="0"/>
              </a:spcBef>
              <a:buNone/>
              <a:defRPr sz="1125">
                <a:solidFill>
                  <a:srgbClr val="888888"/>
                </a:solidFill>
                <a:latin typeface="Calibri"/>
                <a:ea typeface="Calibri"/>
                <a:cs typeface="Calibri"/>
                <a:sym typeface="Calibri"/>
              </a:defRPr>
            </a:lvl7pPr>
            <a:lvl8pPr marL="0" marR="0" lvl="7" indent="0" algn="r" rtl="0">
              <a:spcBef>
                <a:spcPts val="0"/>
              </a:spcBef>
              <a:buNone/>
              <a:defRPr sz="1125">
                <a:solidFill>
                  <a:srgbClr val="888888"/>
                </a:solidFill>
                <a:latin typeface="Calibri"/>
                <a:ea typeface="Calibri"/>
                <a:cs typeface="Calibri"/>
                <a:sym typeface="Calibri"/>
              </a:defRPr>
            </a:lvl8pPr>
            <a:lvl9pPr marL="0" marR="0" lvl="8" indent="0" algn="r" rtl="0">
              <a:spcBef>
                <a:spcPts val="0"/>
              </a:spcBef>
              <a:buNone/>
              <a:defRPr sz="1125">
                <a:solidFill>
                  <a:srgbClr val="888888"/>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4930429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609600" y="274638"/>
            <a:ext cx="109728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125"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688"/>
            </a:lvl2pPr>
            <a:lvl3pPr lvl="2">
              <a:spcBef>
                <a:spcPts val="0"/>
              </a:spcBef>
              <a:spcAft>
                <a:spcPts val="0"/>
              </a:spcAft>
              <a:buSzPts val="1400"/>
              <a:buNone/>
              <a:defRPr sz="1688"/>
            </a:lvl3pPr>
            <a:lvl4pPr lvl="3">
              <a:spcBef>
                <a:spcPts val="0"/>
              </a:spcBef>
              <a:spcAft>
                <a:spcPts val="0"/>
              </a:spcAft>
              <a:buSzPts val="1400"/>
              <a:buNone/>
              <a:defRPr sz="1688"/>
            </a:lvl4pPr>
            <a:lvl5pPr lvl="4">
              <a:spcBef>
                <a:spcPts val="0"/>
              </a:spcBef>
              <a:spcAft>
                <a:spcPts val="0"/>
              </a:spcAft>
              <a:buSzPts val="1400"/>
              <a:buNone/>
              <a:defRPr sz="1688"/>
            </a:lvl5pPr>
            <a:lvl6pPr lvl="5">
              <a:spcBef>
                <a:spcPts val="0"/>
              </a:spcBef>
              <a:spcAft>
                <a:spcPts val="0"/>
              </a:spcAft>
              <a:buSzPts val="1400"/>
              <a:buNone/>
              <a:defRPr sz="1688"/>
            </a:lvl6pPr>
            <a:lvl7pPr lvl="6">
              <a:spcBef>
                <a:spcPts val="0"/>
              </a:spcBef>
              <a:spcAft>
                <a:spcPts val="0"/>
              </a:spcAft>
              <a:buSzPts val="1400"/>
              <a:buNone/>
              <a:defRPr sz="1688"/>
            </a:lvl7pPr>
            <a:lvl8pPr lvl="7">
              <a:spcBef>
                <a:spcPts val="0"/>
              </a:spcBef>
              <a:spcAft>
                <a:spcPts val="0"/>
              </a:spcAft>
              <a:buSzPts val="1400"/>
              <a:buNone/>
              <a:defRPr sz="1688"/>
            </a:lvl8pPr>
            <a:lvl9pPr lvl="8">
              <a:spcBef>
                <a:spcPts val="0"/>
              </a:spcBef>
              <a:spcAft>
                <a:spcPts val="0"/>
              </a:spcAft>
              <a:buSzPts val="1400"/>
              <a:buNone/>
              <a:defRPr sz="1688"/>
            </a:lvl9pPr>
          </a:lstStyle>
          <a:p>
            <a:endParaRPr/>
          </a:p>
        </p:txBody>
      </p:sp>
      <p:sp>
        <p:nvSpPr>
          <p:cNvPr id="74" name="Shape 74"/>
          <p:cNvSpPr txBox="1">
            <a:spLocks noGrp="1"/>
          </p:cNvSpPr>
          <p:nvPr>
            <p:ph type="body" idx="1"/>
          </p:nvPr>
        </p:nvSpPr>
        <p:spPr>
          <a:xfrm rot="5400000">
            <a:off x="3833019" y="-1623218"/>
            <a:ext cx="4525963" cy="10972800"/>
          </a:xfrm>
          <a:prstGeom prst="rect">
            <a:avLst/>
          </a:prstGeom>
          <a:noFill/>
          <a:ln>
            <a:noFill/>
          </a:ln>
        </p:spPr>
        <p:txBody>
          <a:bodyPr spcFirstLastPara="1" wrap="square" lIns="91425" tIns="91425" rIns="91425" bIns="91425" anchor="t" anchorCtr="0"/>
          <a:lstStyle>
            <a:lvl1pPr marL="428625" marR="0" lvl="0" indent="-404813" algn="l" rtl="0">
              <a:spcBef>
                <a:spcPts val="600"/>
              </a:spcBef>
              <a:spcAft>
                <a:spcPts val="0"/>
              </a:spcAft>
              <a:buClr>
                <a:schemeClr val="dk1"/>
              </a:buClr>
              <a:buSzPts val="3200"/>
              <a:buFont typeface="Arial"/>
              <a:buChar char="•"/>
              <a:defRPr sz="3000" b="0" i="0" u="none" strike="noStrike" cap="none">
                <a:solidFill>
                  <a:schemeClr val="dk1"/>
                </a:solidFill>
                <a:latin typeface="Calibri"/>
                <a:ea typeface="Calibri"/>
                <a:cs typeface="Calibri"/>
                <a:sym typeface="Calibri"/>
              </a:defRPr>
            </a:lvl1pPr>
            <a:lvl2pPr marL="857250" marR="0" lvl="1" indent="-381000" algn="l" rtl="0">
              <a:spcBef>
                <a:spcPts val="525"/>
              </a:spcBef>
              <a:spcAft>
                <a:spcPts val="0"/>
              </a:spcAft>
              <a:buClr>
                <a:schemeClr val="dk1"/>
              </a:buClr>
              <a:buSzPts val="2800"/>
              <a:buFont typeface="Arial"/>
              <a:buChar char="–"/>
              <a:defRPr sz="2625" b="0" i="0" u="none" strike="noStrike" cap="none">
                <a:solidFill>
                  <a:schemeClr val="dk1"/>
                </a:solidFill>
                <a:latin typeface="Calibri"/>
                <a:ea typeface="Calibri"/>
                <a:cs typeface="Calibri"/>
                <a:sym typeface="Calibri"/>
              </a:defRPr>
            </a:lvl2pPr>
            <a:lvl3pPr marL="1285875" marR="0" lvl="2" indent="-357188" algn="l" rtl="0">
              <a:spcBef>
                <a:spcPts val="450"/>
              </a:spcBef>
              <a:spcAft>
                <a:spcPts val="0"/>
              </a:spcAft>
              <a:buClr>
                <a:schemeClr val="dk1"/>
              </a:buClr>
              <a:buSzPts val="2400"/>
              <a:buFont typeface="Arial"/>
              <a:buChar char="•"/>
              <a:defRPr sz="2250" b="0" i="0" u="none" strike="noStrike" cap="none">
                <a:solidFill>
                  <a:schemeClr val="dk1"/>
                </a:solidFill>
                <a:latin typeface="Calibri"/>
                <a:ea typeface="Calibri"/>
                <a:cs typeface="Calibri"/>
                <a:sym typeface="Calibri"/>
              </a:defRPr>
            </a:lvl3pPr>
            <a:lvl4pPr marL="1714500" marR="0" lvl="3" indent="-333375" algn="l" rtl="0">
              <a:spcBef>
                <a:spcPts val="375"/>
              </a:spcBef>
              <a:spcAft>
                <a:spcPts val="0"/>
              </a:spcAft>
              <a:buClr>
                <a:schemeClr val="dk1"/>
              </a:buClr>
              <a:buSzPts val="2000"/>
              <a:buFont typeface="Arial"/>
              <a:buChar char="–"/>
              <a:defRPr sz="1875" b="0" i="0" u="none" strike="noStrike" cap="none">
                <a:solidFill>
                  <a:schemeClr val="dk1"/>
                </a:solidFill>
                <a:latin typeface="Calibri"/>
                <a:ea typeface="Calibri"/>
                <a:cs typeface="Calibri"/>
                <a:sym typeface="Calibri"/>
              </a:defRPr>
            </a:lvl4pPr>
            <a:lvl5pPr marL="2143125" marR="0" lvl="4" indent="-333375" algn="l" rtl="0">
              <a:spcBef>
                <a:spcPts val="375"/>
              </a:spcBef>
              <a:spcAft>
                <a:spcPts val="0"/>
              </a:spcAft>
              <a:buClr>
                <a:schemeClr val="dk1"/>
              </a:buClr>
              <a:buSzPts val="2000"/>
              <a:buFont typeface="Arial"/>
              <a:buChar char="»"/>
              <a:defRPr sz="1875" b="0" i="0" u="none" strike="noStrike" cap="none">
                <a:solidFill>
                  <a:schemeClr val="dk1"/>
                </a:solidFill>
                <a:latin typeface="Calibri"/>
                <a:ea typeface="Calibri"/>
                <a:cs typeface="Calibri"/>
                <a:sym typeface="Calibri"/>
              </a:defRPr>
            </a:lvl5pPr>
            <a:lvl6pPr marL="2571750" marR="0" lvl="5" indent="-333375" algn="l" rtl="0">
              <a:spcBef>
                <a:spcPts val="375"/>
              </a:spcBef>
              <a:spcAft>
                <a:spcPts val="0"/>
              </a:spcAft>
              <a:buClr>
                <a:schemeClr val="dk1"/>
              </a:buClr>
              <a:buSzPts val="2000"/>
              <a:buFont typeface="Arial"/>
              <a:buChar char="•"/>
              <a:defRPr sz="1875" b="0" i="0" u="none" strike="noStrike" cap="none">
                <a:solidFill>
                  <a:schemeClr val="dk1"/>
                </a:solidFill>
                <a:latin typeface="Calibri"/>
                <a:ea typeface="Calibri"/>
                <a:cs typeface="Calibri"/>
                <a:sym typeface="Calibri"/>
              </a:defRPr>
            </a:lvl6pPr>
            <a:lvl7pPr marL="3000375" marR="0" lvl="6" indent="-333375" algn="l" rtl="0">
              <a:spcBef>
                <a:spcPts val="375"/>
              </a:spcBef>
              <a:spcAft>
                <a:spcPts val="0"/>
              </a:spcAft>
              <a:buClr>
                <a:schemeClr val="dk1"/>
              </a:buClr>
              <a:buSzPts val="2000"/>
              <a:buFont typeface="Arial"/>
              <a:buChar char="•"/>
              <a:defRPr sz="1875" b="0" i="0" u="none" strike="noStrike" cap="none">
                <a:solidFill>
                  <a:schemeClr val="dk1"/>
                </a:solidFill>
                <a:latin typeface="Calibri"/>
                <a:ea typeface="Calibri"/>
                <a:cs typeface="Calibri"/>
                <a:sym typeface="Calibri"/>
              </a:defRPr>
            </a:lvl7pPr>
            <a:lvl8pPr marL="3429000" marR="0" lvl="7" indent="-333375" algn="l" rtl="0">
              <a:spcBef>
                <a:spcPts val="375"/>
              </a:spcBef>
              <a:spcAft>
                <a:spcPts val="0"/>
              </a:spcAft>
              <a:buClr>
                <a:schemeClr val="dk1"/>
              </a:buClr>
              <a:buSzPts val="2000"/>
              <a:buFont typeface="Arial"/>
              <a:buChar char="•"/>
              <a:defRPr sz="1875" b="0" i="0" u="none" strike="noStrike" cap="none">
                <a:solidFill>
                  <a:schemeClr val="dk1"/>
                </a:solidFill>
                <a:latin typeface="Calibri"/>
                <a:ea typeface="Calibri"/>
                <a:cs typeface="Calibri"/>
                <a:sym typeface="Calibri"/>
              </a:defRPr>
            </a:lvl8pPr>
            <a:lvl9pPr marL="3857625" marR="0" lvl="8" indent="-333375" algn="l" rtl="0">
              <a:spcBef>
                <a:spcPts val="375"/>
              </a:spcBef>
              <a:spcAft>
                <a:spcPts val="0"/>
              </a:spcAft>
              <a:buClr>
                <a:schemeClr val="dk1"/>
              </a:buClr>
              <a:buSzPts val="2000"/>
              <a:buFont typeface="Arial"/>
              <a:buChar char="•"/>
              <a:defRPr sz="1875"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609600" y="6356351"/>
            <a:ext cx="28448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125">
                <a:solidFill>
                  <a:srgbClr val="888888"/>
                </a:solidFill>
                <a:latin typeface="Calibri"/>
                <a:ea typeface="Calibri"/>
                <a:cs typeface="Calibri"/>
                <a:sym typeface="Calibri"/>
              </a:defRPr>
            </a:lvl1pPr>
            <a:lvl2pPr marR="0" lvl="1"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4165600" y="6356351"/>
            <a:ext cx="3860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125">
                <a:solidFill>
                  <a:srgbClr val="888888"/>
                </a:solidFill>
                <a:latin typeface="Calibri"/>
                <a:ea typeface="Calibri"/>
                <a:cs typeface="Calibri"/>
                <a:sym typeface="Calibri"/>
              </a:defRPr>
            </a:lvl1pPr>
            <a:lvl2pPr marR="0" lvl="1"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125">
                <a:solidFill>
                  <a:srgbClr val="888888"/>
                </a:solidFill>
                <a:latin typeface="Calibri"/>
                <a:ea typeface="Calibri"/>
                <a:cs typeface="Calibri"/>
                <a:sym typeface="Calibri"/>
              </a:defRPr>
            </a:lvl1pPr>
            <a:lvl2pPr marL="0" marR="0" lvl="1" indent="0" algn="r" rtl="0">
              <a:spcBef>
                <a:spcPts val="0"/>
              </a:spcBef>
              <a:buNone/>
              <a:defRPr sz="1125">
                <a:solidFill>
                  <a:srgbClr val="888888"/>
                </a:solidFill>
                <a:latin typeface="Calibri"/>
                <a:ea typeface="Calibri"/>
                <a:cs typeface="Calibri"/>
                <a:sym typeface="Calibri"/>
              </a:defRPr>
            </a:lvl2pPr>
            <a:lvl3pPr marL="0" marR="0" lvl="2" indent="0" algn="r" rtl="0">
              <a:spcBef>
                <a:spcPts val="0"/>
              </a:spcBef>
              <a:buNone/>
              <a:defRPr sz="1125">
                <a:solidFill>
                  <a:srgbClr val="888888"/>
                </a:solidFill>
                <a:latin typeface="Calibri"/>
                <a:ea typeface="Calibri"/>
                <a:cs typeface="Calibri"/>
                <a:sym typeface="Calibri"/>
              </a:defRPr>
            </a:lvl3pPr>
            <a:lvl4pPr marL="0" marR="0" lvl="3" indent="0" algn="r" rtl="0">
              <a:spcBef>
                <a:spcPts val="0"/>
              </a:spcBef>
              <a:buNone/>
              <a:defRPr sz="1125">
                <a:solidFill>
                  <a:srgbClr val="888888"/>
                </a:solidFill>
                <a:latin typeface="Calibri"/>
                <a:ea typeface="Calibri"/>
                <a:cs typeface="Calibri"/>
                <a:sym typeface="Calibri"/>
              </a:defRPr>
            </a:lvl4pPr>
            <a:lvl5pPr marL="0" marR="0" lvl="4" indent="0" algn="r" rtl="0">
              <a:spcBef>
                <a:spcPts val="0"/>
              </a:spcBef>
              <a:buNone/>
              <a:defRPr sz="1125">
                <a:solidFill>
                  <a:srgbClr val="888888"/>
                </a:solidFill>
                <a:latin typeface="Calibri"/>
                <a:ea typeface="Calibri"/>
                <a:cs typeface="Calibri"/>
                <a:sym typeface="Calibri"/>
              </a:defRPr>
            </a:lvl5pPr>
            <a:lvl6pPr marL="0" marR="0" lvl="5" indent="0" algn="r" rtl="0">
              <a:spcBef>
                <a:spcPts val="0"/>
              </a:spcBef>
              <a:buNone/>
              <a:defRPr sz="1125">
                <a:solidFill>
                  <a:srgbClr val="888888"/>
                </a:solidFill>
                <a:latin typeface="Calibri"/>
                <a:ea typeface="Calibri"/>
                <a:cs typeface="Calibri"/>
                <a:sym typeface="Calibri"/>
              </a:defRPr>
            </a:lvl6pPr>
            <a:lvl7pPr marL="0" marR="0" lvl="6" indent="0" algn="r" rtl="0">
              <a:spcBef>
                <a:spcPts val="0"/>
              </a:spcBef>
              <a:buNone/>
              <a:defRPr sz="1125">
                <a:solidFill>
                  <a:srgbClr val="888888"/>
                </a:solidFill>
                <a:latin typeface="Calibri"/>
                <a:ea typeface="Calibri"/>
                <a:cs typeface="Calibri"/>
                <a:sym typeface="Calibri"/>
              </a:defRPr>
            </a:lvl7pPr>
            <a:lvl8pPr marL="0" marR="0" lvl="7" indent="0" algn="r" rtl="0">
              <a:spcBef>
                <a:spcPts val="0"/>
              </a:spcBef>
              <a:buNone/>
              <a:defRPr sz="1125">
                <a:solidFill>
                  <a:srgbClr val="888888"/>
                </a:solidFill>
                <a:latin typeface="Calibri"/>
                <a:ea typeface="Calibri"/>
                <a:cs typeface="Calibri"/>
                <a:sym typeface="Calibri"/>
              </a:defRPr>
            </a:lvl8pPr>
            <a:lvl9pPr marL="0" marR="0" lvl="8" indent="0" algn="r" rtl="0">
              <a:spcBef>
                <a:spcPts val="0"/>
              </a:spcBef>
              <a:buNone/>
              <a:defRPr sz="1125">
                <a:solidFill>
                  <a:srgbClr val="888888"/>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6701842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7090569" y="2042319"/>
            <a:ext cx="6240462" cy="27432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125"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688"/>
            </a:lvl2pPr>
            <a:lvl3pPr lvl="2">
              <a:spcBef>
                <a:spcPts val="0"/>
              </a:spcBef>
              <a:spcAft>
                <a:spcPts val="0"/>
              </a:spcAft>
              <a:buSzPts val="1400"/>
              <a:buNone/>
              <a:defRPr sz="1688"/>
            </a:lvl3pPr>
            <a:lvl4pPr lvl="3">
              <a:spcBef>
                <a:spcPts val="0"/>
              </a:spcBef>
              <a:spcAft>
                <a:spcPts val="0"/>
              </a:spcAft>
              <a:buSzPts val="1400"/>
              <a:buNone/>
              <a:defRPr sz="1688"/>
            </a:lvl4pPr>
            <a:lvl5pPr lvl="4">
              <a:spcBef>
                <a:spcPts val="0"/>
              </a:spcBef>
              <a:spcAft>
                <a:spcPts val="0"/>
              </a:spcAft>
              <a:buSzPts val="1400"/>
              <a:buNone/>
              <a:defRPr sz="1688"/>
            </a:lvl5pPr>
            <a:lvl6pPr lvl="5">
              <a:spcBef>
                <a:spcPts val="0"/>
              </a:spcBef>
              <a:spcAft>
                <a:spcPts val="0"/>
              </a:spcAft>
              <a:buSzPts val="1400"/>
              <a:buNone/>
              <a:defRPr sz="1688"/>
            </a:lvl6pPr>
            <a:lvl7pPr lvl="6">
              <a:spcBef>
                <a:spcPts val="0"/>
              </a:spcBef>
              <a:spcAft>
                <a:spcPts val="0"/>
              </a:spcAft>
              <a:buSzPts val="1400"/>
              <a:buNone/>
              <a:defRPr sz="1688"/>
            </a:lvl7pPr>
            <a:lvl8pPr lvl="7">
              <a:spcBef>
                <a:spcPts val="0"/>
              </a:spcBef>
              <a:spcAft>
                <a:spcPts val="0"/>
              </a:spcAft>
              <a:buSzPts val="1400"/>
              <a:buNone/>
              <a:defRPr sz="1688"/>
            </a:lvl8pPr>
            <a:lvl9pPr lvl="8">
              <a:spcBef>
                <a:spcPts val="0"/>
              </a:spcBef>
              <a:spcAft>
                <a:spcPts val="0"/>
              </a:spcAft>
              <a:buSzPts val="1400"/>
              <a:buNone/>
              <a:defRPr sz="1688"/>
            </a:lvl9pPr>
          </a:lstStyle>
          <a:p>
            <a:endParaRPr/>
          </a:p>
        </p:txBody>
      </p:sp>
      <p:sp>
        <p:nvSpPr>
          <p:cNvPr id="80" name="Shape 80"/>
          <p:cNvSpPr txBox="1">
            <a:spLocks noGrp="1"/>
          </p:cNvSpPr>
          <p:nvPr>
            <p:ph type="body" idx="1"/>
          </p:nvPr>
        </p:nvSpPr>
        <p:spPr>
          <a:xfrm rot="5400000">
            <a:off x="1502570" y="-599281"/>
            <a:ext cx="6240462" cy="8026400"/>
          </a:xfrm>
          <a:prstGeom prst="rect">
            <a:avLst/>
          </a:prstGeom>
          <a:noFill/>
          <a:ln>
            <a:noFill/>
          </a:ln>
        </p:spPr>
        <p:txBody>
          <a:bodyPr spcFirstLastPara="1" wrap="square" lIns="91425" tIns="91425" rIns="91425" bIns="91425" anchor="t" anchorCtr="0"/>
          <a:lstStyle>
            <a:lvl1pPr marL="428625" marR="0" lvl="0" indent="-404813" algn="l" rtl="0">
              <a:spcBef>
                <a:spcPts val="600"/>
              </a:spcBef>
              <a:spcAft>
                <a:spcPts val="0"/>
              </a:spcAft>
              <a:buClr>
                <a:schemeClr val="dk1"/>
              </a:buClr>
              <a:buSzPts val="3200"/>
              <a:buFont typeface="Arial"/>
              <a:buChar char="•"/>
              <a:defRPr sz="3000" b="0" i="0" u="none" strike="noStrike" cap="none">
                <a:solidFill>
                  <a:schemeClr val="dk1"/>
                </a:solidFill>
                <a:latin typeface="Calibri"/>
                <a:ea typeface="Calibri"/>
                <a:cs typeface="Calibri"/>
                <a:sym typeface="Calibri"/>
              </a:defRPr>
            </a:lvl1pPr>
            <a:lvl2pPr marL="857250" marR="0" lvl="1" indent="-381000" algn="l" rtl="0">
              <a:spcBef>
                <a:spcPts val="525"/>
              </a:spcBef>
              <a:spcAft>
                <a:spcPts val="0"/>
              </a:spcAft>
              <a:buClr>
                <a:schemeClr val="dk1"/>
              </a:buClr>
              <a:buSzPts val="2800"/>
              <a:buFont typeface="Arial"/>
              <a:buChar char="–"/>
              <a:defRPr sz="2625" b="0" i="0" u="none" strike="noStrike" cap="none">
                <a:solidFill>
                  <a:schemeClr val="dk1"/>
                </a:solidFill>
                <a:latin typeface="Calibri"/>
                <a:ea typeface="Calibri"/>
                <a:cs typeface="Calibri"/>
                <a:sym typeface="Calibri"/>
              </a:defRPr>
            </a:lvl2pPr>
            <a:lvl3pPr marL="1285875" marR="0" lvl="2" indent="-357188" algn="l" rtl="0">
              <a:spcBef>
                <a:spcPts val="450"/>
              </a:spcBef>
              <a:spcAft>
                <a:spcPts val="0"/>
              </a:spcAft>
              <a:buClr>
                <a:schemeClr val="dk1"/>
              </a:buClr>
              <a:buSzPts val="2400"/>
              <a:buFont typeface="Arial"/>
              <a:buChar char="•"/>
              <a:defRPr sz="2250" b="0" i="0" u="none" strike="noStrike" cap="none">
                <a:solidFill>
                  <a:schemeClr val="dk1"/>
                </a:solidFill>
                <a:latin typeface="Calibri"/>
                <a:ea typeface="Calibri"/>
                <a:cs typeface="Calibri"/>
                <a:sym typeface="Calibri"/>
              </a:defRPr>
            </a:lvl3pPr>
            <a:lvl4pPr marL="1714500" marR="0" lvl="3" indent="-333375" algn="l" rtl="0">
              <a:spcBef>
                <a:spcPts val="375"/>
              </a:spcBef>
              <a:spcAft>
                <a:spcPts val="0"/>
              </a:spcAft>
              <a:buClr>
                <a:schemeClr val="dk1"/>
              </a:buClr>
              <a:buSzPts val="2000"/>
              <a:buFont typeface="Arial"/>
              <a:buChar char="–"/>
              <a:defRPr sz="1875" b="0" i="0" u="none" strike="noStrike" cap="none">
                <a:solidFill>
                  <a:schemeClr val="dk1"/>
                </a:solidFill>
                <a:latin typeface="Calibri"/>
                <a:ea typeface="Calibri"/>
                <a:cs typeface="Calibri"/>
                <a:sym typeface="Calibri"/>
              </a:defRPr>
            </a:lvl4pPr>
            <a:lvl5pPr marL="2143125" marR="0" lvl="4" indent="-333375" algn="l" rtl="0">
              <a:spcBef>
                <a:spcPts val="375"/>
              </a:spcBef>
              <a:spcAft>
                <a:spcPts val="0"/>
              </a:spcAft>
              <a:buClr>
                <a:schemeClr val="dk1"/>
              </a:buClr>
              <a:buSzPts val="2000"/>
              <a:buFont typeface="Arial"/>
              <a:buChar char="»"/>
              <a:defRPr sz="1875" b="0" i="0" u="none" strike="noStrike" cap="none">
                <a:solidFill>
                  <a:schemeClr val="dk1"/>
                </a:solidFill>
                <a:latin typeface="Calibri"/>
                <a:ea typeface="Calibri"/>
                <a:cs typeface="Calibri"/>
                <a:sym typeface="Calibri"/>
              </a:defRPr>
            </a:lvl5pPr>
            <a:lvl6pPr marL="2571750" marR="0" lvl="5" indent="-333375" algn="l" rtl="0">
              <a:spcBef>
                <a:spcPts val="375"/>
              </a:spcBef>
              <a:spcAft>
                <a:spcPts val="0"/>
              </a:spcAft>
              <a:buClr>
                <a:schemeClr val="dk1"/>
              </a:buClr>
              <a:buSzPts val="2000"/>
              <a:buFont typeface="Arial"/>
              <a:buChar char="•"/>
              <a:defRPr sz="1875" b="0" i="0" u="none" strike="noStrike" cap="none">
                <a:solidFill>
                  <a:schemeClr val="dk1"/>
                </a:solidFill>
                <a:latin typeface="Calibri"/>
                <a:ea typeface="Calibri"/>
                <a:cs typeface="Calibri"/>
                <a:sym typeface="Calibri"/>
              </a:defRPr>
            </a:lvl6pPr>
            <a:lvl7pPr marL="3000375" marR="0" lvl="6" indent="-333375" algn="l" rtl="0">
              <a:spcBef>
                <a:spcPts val="375"/>
              </a:spcBef>
              <a:spcAft>
                <a:spcPts val="0"/>
              </a:spcAft>
              <a:buClr>
                <a:schemeClr val="dk1"/>
              </a:buClr>
              <a:buSzPts val="2000"/>
              <a:buFont typeface="Arial"/>
              <a:buChar char="•"/>
              <a:defRPr sz="1875" b="0" i="0" u="none" strike="noStrike" cap="none">
                <a:solidFill>
                  <a:schemeClr val="dk1"/>
                </a:solidFill>
                <a:latin typeface="Calibri"/>
                <a:ea typeface="Calibri"/>
                <a:cs typeface="Calibri"/>
                <a:sym typeface="Calibri"/>
              </a:defRPr>
            </a:lvl7pPr>
            <a:lvl8pPr marL="3429000" marR="0" lvl="7" indent="-333375" algn="l" rtl="0">
              <a:spcBef>
                <a:spcPts val="375"/>
              </a:spcBef>
              <a:spcAft>
                <a:spcPts val="0"/>
              </a:spcAft>
              <a:buClr>
                <a:schemeClr val="dk1"/>
              </a:buClr>
              <a:buSzPts val="2000"/>
              <a:buFont typeface="Arial"/>
              <a:buChar char="•"/>
              <a:defRPr sz="1875" b="0" i="0" u="none" strike="noStrike" cap="none">
                <a:solidFill>
                  <a:schemeClr val="dk1"/>
                </a:solidFill>
                <a:latin typeface="Calibri"/>
                <a:ea typeface="Calibri"/>
                <a:cs typeface="Calibri"/>
                <a:sym typeface="Calibri"/>
              </a:defRPr>
            </a:lvl8pPr>
            <a:lvl9pPr marL="3857625" marR="0" lvl="8" indent="-333375" algn="l" rtl="0">
              <a:spcBef>
                <a:spcPts val="375"/>
              </a:spcBef>
              <a:spcAft>
                <a:spcPts val="0"/>
              </a:spcAft>
              <a:buClr>
                <a:schemeClr val="dk1"/>
              </a:buClr>
              <a:buSzPts val="2000"/>
              <a:buFont typeface="Arial"/>
              <a:buChar char="•"/>
              <a:defRPr sz="1875"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609600" y="6356351"/>
            <a:ext cx="28448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125">
                <a:solidFill>
                  <a:srgbClr val="888888"/>
                </a:solidFill>
                <a:latin typeface="Calibri"/>
                <a:ea typeface="Calibri"/>
                <a:cs typeface="Calibri"/>
                <a:sym typeface="Calibri"/>
              </a:defRPr>
            </a:lvl1pPr>
            <a:lvl2pPr marR="0" lvl="1"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4165600" y="6356351"/>
            <a:ext cx="3860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125">
                <a:solidFill>
                  <a:srgbClr val="888888"/>
                </a:solidFill>
                <a:latin typeface="Calibri"/>
                <a:ea typeface="Calibri"/>
                <a:cs typeface="Calibri"/>
                <a:sym typeface="Calibri"/>
              </a:defRPr>
            </a:lvl1pPr>
            <a:lvl2pPr marR="0" lvl="1"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125">
                <a:solidFill>
                  <a:srgbClr val="888888"/>
                </a:solidFill>
                <a:latin typeface="Calibri"/>
                <a:ea typeface="Calibri"/>
                <a:cs typeface="Calibri"/>
                <a:sym typeface="Calibri"/>
              </a:defRPr>
            </a:lvl1pPr>
            <a:lvl2pPr marL="0" marR="0" lvl="1" indent="0" algn="r" rtl="0">
              <a:spcBef>
                <a:spcPts val="0"/>
              </a:spcBef>
              <a:buNone/>
              <a:defRPr sz="1125">
                <a:solidFill>
                  <a:srgbClr val="888888"/>
                </a:solidFill>
                <a:latin typeface="Calibri"/>
                <a:ea typeface="Calibri"/>
                <a:cs typeface="Calibri"/>
                <a:sym typeface="Calibri"/>
              </a:defRPr>
            </a:lvl2pPr>
            <a:lvl3pPr marL="0" marR="0" lvl="2" indent="0" algn="r" rtl="0">
              <a:spcBef>
                <a:spcPts val="0"/>
              </a:spcBef>
              <a:buNone/>
              <a:defRPr sz="1125">
                <a:solidFill>
                  <a:srgbClr val="888888"/>
                </a:solidFill>
                <a:latin typeface="Calibri"/>
                <a:ea typeface="Calibri"/>
                <a:cs typeface="Calibri"/>
                <a:sym typeface="Calibri"/>
              </a:defRPr>
            </a:lvl3pPr>
            <a:lvl4pPr marL="0" marR="0" lvl="3" indent="0" algn="r" rtl="0">
              <a:spcBef>
                <a:spcPts val="0"/>
              </a:spcBef>
              <a:buNone/>
              <a:defRPr sz="1125">
                <a:solidFill>
                  <a:srgbClr val="888888"/>
                </a:solidFill>
                <a:latin typeface="Calibri"/>
                <a:ea typeface="Calibri"/>
                <a:cs typeface="Calibri"/>
                <a:sym typeface="Calibri"/>
              </a:defRPr>
            </a:lvl4pPr>
            <a:lvl5pPr marL="0" marR="0" lvl="4" indent="0" algn="r" rtl="0">
              <a:spcBef>
                <a:spcPts val="0"/>
              </a:spcBef>
              <a:buNone/>
              <a:defRPr sz="1125">
                <a:solidFill>
                  <a:srgbClr val="888888"/>
                </a:solidFill>
                <a:latin typeface="Calibri"/>
                <a:ea typeface="Calibri"/>
                <a:cs typeface="Calibri"/>
                <a:sym typeface="Calibri"/>
              </a:defRPr>
            </a:lvl5pPr>
            <a:lvl6pPr marL="0" marR="0" lvl="5" indent="0" algn="r" rtl="0">
              <a:spcBef>
                <a:spcPts val="0"/>
              </a:spcBef>
              <a:buNone/>
              <a:defRPr sz="1125">
                <a:solidFill>
                  <a:srgbClr val="888888"/>
                </a:solidFill>
                <a:latin typeface="Calibri"/>
                <a:ea typeface="Calibri"/>
                <a:cs typeface="Calibri"/>
                <a:sym typeface="Calibri"/>
              </a:defRPr>
            </a:lvl6pPr>
            <a:lvl7pPr marL="0" marR="0" lvl="6" indent="0" algn="r" rtl="0">
              <a:spcBef>
                <a:spcPts val="0"/>
              </a:spcBef>
              <a:buNone/>
              <a:defRPr sz="1125">
                <a:solidFill>
                  <a:srgbClr val="888888"/>
                </a:solidFill>
                <a:latin typeface="Calibri"/>
                <a:ea typeface="Calibri"/>
                <a:cs typeface="Calibri"/>
                <a:sym typeface="Calibri"/>
              </a:defRPr>
            </a:lvl7pPr>
            <a:lvl8pPr marL="0" marR="0" lvl="7" indent="0" algn="r" rtl="0">
              <a:spcBef>
                <a:spcPts val="0"/>
              </a:spcBef>
              <a:buNone/>
              <a:defRPr sz="1125">
                <a:solidFill>
                  <a:srgbClr val="888888"/>
                </a:solidFill>
                <a:latin typeface="Calibri"/>
                <a:ea typeface="Calibri"/>
                <a:cs typeface="Calibri"/>
                <a:sym typeface="Calibri"/>
              </a:defRPr>
            </a:lvl8pPr>
            <a:lvl9pPr marL="0" marR="0" lvl="8" indent="0" algn="r" rtl="0">
              <a:spcBef>
                <a:spcPts val="0"/>
              </a:spcBef>
              <a:buNone/>
              <a:defRPr sz="1125">
                <a:solidFill>
                  <a:srgbClr val="888888"/>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1252770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914400" y="2130426"/>
            <a:ext cx="10363200" cy="14700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125"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688"/>
            </a:lvl2pPr>
            <a:lvl3pPr lvl="2">
              <a:spcBef>
                <a:spcPts val="0"/>
              </a:spcBef>
              <a:spcAft>
                <a:spcPts val="0"/>
              </a:spcAft>
              <a:buSzPts val="1400"/>
              <a:buNone/>
              <a:defRPr sz="1688"/>
            </a:lvl3pPr>
            <a:lvl4pPr lvl="3">
              <a:spcBef>
                <a:spcPts val="0"/>
              </a:spcBef>
              <a:spcAft>
                <a:spcPts val="0"/>
              </a:spcAft>
              <a:buSzPts val="1400"/>
              <a:buNone/>
              <a:defRPr sz="1688"/>
            </a:lvl4pPr>
            <a:lvl5pPr lvl="4">
              <a:spcBef>
                <a:spcPts val="0"/>
              </a:spcBef>
              <a:spcAft>
                <a:spcPts val="0"/>
              </a:spcAft>
              <a:buSzPts val="1400"/>
              <a:buNone/>
              <a:defRPr sz="1688"/>
            </a:lvl5pPr>
            <a:lvl6pPr lvl="5">
              <a:spcBef>
                <a:spcPts val="0"/>
              </a:spcBef>
              <a:spcAft>
                <a:spcPts val="0"/>
              </a:spcAft>
              <a:buSzPts val="1400"/>
              <a:buNone/>
              <a:defRPr sz="1688"/>
            </a:lvl6pPr>
            <a:lvl7pPr lvl="6">
              <a:spcBef>
                <a:spcPts val="0"/>
              </a:spcBef>
              <a:spcAft>
                <a:spcPts val="0"/>
              </a:spcAft>
              <a:buSzPts val="1400"/>
              <a:buNone/>
              <a:defRPr sz="1688"/>
            </a:lvl7pPr>
            <a:lvl8pPr lvl="7">
              <a:spcBef>
                <a:spcPts val="0"/>
              </a:spcBef>
              <a:spcAft>
                <a:spcPts val="0"/>
              </a:spcAft>
              <a:buSzPts val="1400"/>
              <a:buNone/>
              <a:defRPr sz="1688"/>
            </a:lvl8pPr>
            <a:lvl9pPr lvl="8">
              <a:spcBef>
                <a:spcPts val="0"/>
              </a:spcBef>
              <a:spcAft>
                <a:spcPts val="0"/>
              </a:spcAft>
              <a:buSzPts val="1400"/>
              <a:buNone/>
              <a:defRPr sz="1688"/>
            </a:lvl9pPr>
          </a:lstStyle>
          <a:p>
            <a:endParaRPr/>
          </a:p>
        </p:txBody>
      </p:sp>
      <p:sp>
        <p:nvSpPr>
          <p:cNvPr id="17" name="Shape 17"/>
          <p:cNvSpPr txBox="1">
            <a:spLocks noGrp="1"/>
          </p:cNvSpPr>
          <p:nvPr>
            <p:ph type="subTitle" idx="1"/>
          </p:nvPr>
        </p:nvSpPr>
        <p:spPr>
          <a:xfrm>
            <a:off x="1828800" y="3886200"/>
            <a:ext cx="8534400" cy="1752600"/>
          </a:xfrm>
          <a:prstGeom prst="rect">
            <a:avLst/>
          </a:prstGeom>
          <a:noFill/>
          <a:ln>
            <a:noFill/>
          </a:ln>
        </p:spPr>
        <p:txBody>
          <a:bodyPr spcFirstLastPara="1" wrap="square" lIns="91425" tIns="91425" rIns="91425" bIns="91425" anchor="t" anchorCtr="0"/>
          <a:lstStyle>
            <a:lvl1pPr marR="0" lvl="0" algn="ctr" rtl="0">
              <a:spcBef>
                <a:spcPts val="600"/>
              </a:spcBef>
              <a:spcAft>
                <a:spcPts val="0"/>
              </a:spcAft>
              <a:buClr>
                <a:srgbClr val="888888"/>
              </a:buClr>
              <a:buSzPts val="3200"/>
              <a:buFont typeface="Arial"/>
              <a:buNone/>
              <a:defRPr sz="3000" b="0" i="0" u="none" strike="noStrike" cap="none">
                <a:solidFill>
                  <a:srgbClr val="888888"/>
                </a:solidFill>
                <a:latin typeface="Calibri"/>
                <a:ea typeface="Calibri"/>
                <a:cs typeface="Calibri"/>
                <a:sym typeface="Calibri"/>
              </a:defRPr>
            </a:lvl1pPr>
            <a:lvl2pPr marR="0" lvl="1" algn="ctr" rtl="0">
              <a:spcBef>
                <a:spcPts val="525"/>
              </a:spcBef>
              <a:spcAft>
                <a:spcPts val="0"/>
              </a:spcAft>
              <a:buClr>
                <a:srgbClr val="888888"/>
              </a:buClr>
              <a:buSzPts val="2800"/>
              <a:buFont typeface="Arial"/>
              <a:buNone/>
              <a:defRPr sz="2625" b="0" i="0" u="none" strike="noStrike" cap="none">
                <a:solidFill>
                  <a:srgbClr val="888888"/>
                </a:solidFill>
                <a:latin typeface="Calibri"/>
                <a:ea typeface="Calibri"/>
                <a:cs typeface="Calibri"/>
                <a:sym typeface="Calibri"/>
              </a:defRPr>
            </a:lvl2pPr>
            <a:lvl3pPr marR="0" lvl="2" algn="ctr" rtl="0">
              <a:spcBef>
                <a:spcPts val="450"/>
              </a:spcBef>
              <a:spcAft>
                <a:spcPts val="0"/>
              </a:spcAft>
              <a:buClr>
                <a:srgbClr val="888888"/>
              </a:buClr>
              <a:buSzPts val="2400"/>
              <a:buFont typeface="Arial"/>
              <a:buNone/>
              <a:defRPr sz="2250" b="0" i="0" u="none" strike="noStrike" cap="none">
                <a:solidFill>
                  <a:srgbClr val="888888"/>
                </a:solidFill>
                <a:latin typeface="Calibri"/>
                <a:ea typeface="Calibri"/>
                <a:cs typeface="Calibri"/>
                <a:sym typeface="Calibri"/>
              </a:defRPr>
            </a:lvl3pPr>
            <a:lvl4pPr marR="0" lvl="3" algn="ctr" rtl="0">
              <a:spcBef>
                <a:spcPts val="375"/>
              </a:spcBef>
              <a:spcAft>
                <a:spcPts val="0"/>
              </a:spcAft>
              <a:buClr>
                <a:srgbClr val="888888"/>
              </a:buClr>
              <a:buSzPts val="2000"/>
              <a:buFont typeface="Arial"/>
              <a:buNone/>
              <a:defRPr sz="1875" b="0" i="0" u="none" strike="noStrike" cap="none">
                <a:solidFill>
                  <a:srgbClr val="888888"/>
                </a:solidFill>
                <a:latin typeface="Calibri"/>
                <a:ea typeface="Calibri"/>
                <a:cs typeface="Calibri"/>
                <a:sym typeface="Calibri"/>
              </a:defRPr>
            </a:lvl4pPr>
            <a:lvl5pPr marR="0" lvl="4" algn="ctr" rtl="0">
              <a:spcBef>
                <a:spcPts val="375"/>
              </a:spcBef>
              <a:spcAft>
                <a:spcPts val="0"/>
              </a:spcAft>
              <a:buClr>
                <a:srgbClr val="888888"/>
              </a:buClr>
              <a:buSzPts val="2000"/>
              <a:buFont typeface="Arial"/>
              <a:buNone/>
              <a:defRPr sz="1875" b="0" i="0" u="none" strike="noStrike" cap="none">
                <a:solidFill>
                  <a:srgbClr val="888888"/>
                </a:solidFill>
                <a:latin typeface="Calibri"/>
                <a:ea typeface="Calibri"/>
                <a:cs typeface="Calibri"/>
                <a:sym typeface="Calibri"/>
              </a:defRPr>
            </a:lvl5pPr>
            <a:lvl6pPr marR="0" lvl="5" algn="ctr" rtl="0">
              <a:spcBef>
                <a:spcPts val="375"/>
              </a:spcBef>
              <a:spcAft>
                <a:spcPts val="0"/>
              </a:spcAft>
              <a:buClr>
                <a:srgbClr val="888888"/>
              </a:buClr>
              <a:buSzPts val="2000"/>
              <a:buFont typeface="Arial"/>
              <a:buNone/>
              <a:defRPr sz="1875" b="0" i="0" u="none" strike="noStrike" cap="none">
                <a:solidFill>
                  <a:srgbClr val="888888"/>
                </a:solidFill>
                <a:latin typeface="Calibri"/>
                <a:ea typeface="Calibri"/>
                <a:cs typeface="Calibri"/>
                <a:sym typeface="Calibri"/>
              </a:defRPr>
            </a:lvl6pPr>
            <a:lvl7pPr marR="0" lvl="6" algn="ctr" rtl="0">
              <a:spcBef>
                <a:spcPts val="375"/>
              </a:spcBef>
              <a:spcAft>
                <a:spcPts val="0"/>
              </a:spcAft>
              <a:buClr>
                <a:srgbClr val="888888"/>
              </a:buClr>
              <a:buSzPts val="2000"/>
              <a:buFont typeface="Arial"/>
              <a:buNone/>
              <a:defRPr sz="1875" b="0" i="0" u="none" strike="noStrike" cap="none">
                <a:solidFill>
                  <a:srgbClr val="888888"/>
                </a:solidFill>
                <a:latin typeface="Calibri"/>
                <a:ea typeface="Calibri"/>
                <a:cs typeface="Calibri"/>
                <a:sym typeface="Calibri"/>
              </a:defRPr>
            </a:lvl7pPr>
            <a:lvl8pPr marR="0" lvl="7" algn="ctr" rtl="0">
              <a:spcBef>
                <a:spcPts val="375"/>
              </a:spcBef>
              <a:spcAft>
                <a:spcPts val="0"/>
              </a:spcAft>
              <a:buClr>
                <a:srgbClr val="888888"/>
              </a:buClr>
              <a:buSzPts val="2000"/>
              <a:buFont typeface="Arial"/>
              <a:buNone/>
              <a:defRPr sz="1875" b="0" i="0" u="none" strike="noStrike" cap="none">
                <a:solidFill>
                  <a:srgbClr val="888888"/>
                </a:solidFill>
                <a:latin typeface="Calibri"/>
                <a:ea typeface="Calibri"/>
                <a:cs typeface="Calibri"/>
                <a:sym typeface="Calibri"/>
              </a:defRPr>
            </a:lvl8pPr>
            <a:lvl9pPr marR="0" lvl="8" algn="ctr" rtl="0">
              <a:spcBef>
                <a:spcPts val="375"/>
              </a:spcBef>
              <a:spcAft>
                <a:spcPts val="0"/>
              </a:spcAft>
              <a:buClr>
                <a:srgbClr val="888888"/>
              </a:buClr>
              <a:buSzPts val="2000"/>
              <a:buFont typeface="Arial"/>
              <a:buNone/>
              <a:defRPr sz="1875" b="0" i="0" u="none" strike="noStrike" cap="none">
                <a:solidFill>
                  <a:srgbClr val="888888"/>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609600" y="6356351"/>
            <a:ext cx="28448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125"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4165600" y="6356351"/>
            <a:ext cx="3860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125"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125" b="0" i="0" u="none" strike="noStrike" cap="none">
                <a:solidFill>
                  <a:srgbClr val="888888"/>
                </a:solidFill>
                <a:latin typeface="Calibri"/>
                <a:ea typeface="Calibri"/>
                <a:cs typeface="Calibri"/>
                <a:sym typeface="Calibri"/>
              </a:defRPr>
            </a:lvl1pPr>
            <a:lvl2pPr marL="0" marR="0" lvl="1" indent="0" algn="r" rtl="0">
              <a:spcBef>
                <a:spcPts val="0"/>
              </a:spcBef>
              <a:buNone/>
              <a:defRPr sz="1125" b="0" i="0" u="none" strike="noStrike" cap="none">
                <a:solidFill>
                  <a:srgbClr val="888888"/>
                </a:solidFill>
                <a:latin typeface="Calibri"/>
                <a:ea typeface="Calibri"/>
                <a:cs typeface="Calibri"/>
                <a:sym typeface="Calibri"/>
              </a:defRPr>
            </a:lvl2pPr>
            <a:lvl3pPr marL="0" marR="0" lvl="2" indent="0" algn="r" rtl="0">
              <a:spcBef>
                <a:spcPts val="0"/>
              </a:spcBef>
              <a:buNone/>
              <a:defRPr sz="1125" b="0" i="0" u="none" strike="noStrike" cap="none">
                <a:solidFill>
                  <a:srgbClr val="888888"/>
                </a:solidFill>
                <a:latin typeface="Calibri"/>
                <a:ea typeface="Calibri"/>
                <a:cs typeface="Calibri"/>
                <a:sym typeface="Calibri"/>
              </a:defRPr>
            </a:lvl3pPr>
            <a:lvl4pPr marL="0" marR="0" lvl="3" indent="0" algn="r" rtl="0">
              <a:spcBef>
                <a:spcPts val="0"/>
              </a:spcBef>
              <a:buNone/>
              <a:defRPr sz="1125" b="0" i="0" u="none" strike="noStrike" cap="none">
                <a:solidFill>
                  <a:srgbClr val="888888"/>
                </a:solidFill>
                <a:latin typeface="Calibri"/>
                <a:ea typeface="Calibri"/>
                <a:cs typeface="Calibri"/>
                <a:sym typeface="Calibri"/>
              </a:defRPr>
            </a:lvl4pPr>
            <a:lvl5pPr marL="0" marR="0" lvl="4" indent="0" algn="r" rtl="0">
              <a:spcBef>
                <a:spcPts val="0"/>
              </a:spcBef>
              <a:buNone/>
              <a:defRPr sz="1125" b="0" i="0" u="none" strike="noStrike" cap="none">
                <a:solidFill>
                  <a:srgbClr val="888888"/>
                </a:solidFill>
                <a:latin typeface="Calibri"/>
                <a:ea typeface="Calibri"/>
                <a:cs typeface="Calibri"/>
                <a:sym typeface="Calibri"/>
              </a:defRPr>
            </a:lvl5pPr>
            <a:lvl6pPr marL="0" marR="0" lvl="5" indent="0" algn="r" rtl="0">
              <a:spcBef>
                <a:spcPts val="0"/>
              </a:spcBef>
              <a:buNone/>
              <a:defRPr sz="1125" b="0" i="0" u="none" strike="noStrike" cap="none">
                <a:solidFill>
                  <a:srgbClr val="888888"/>
                </a:solidFill>
                <a:latin typeface="Calibri"/>
                <a:ea typeface="Calibri"/>
                <a:cs typeface="Calibri"/>
                <a:sym typeface="Calibri"/>
              </a:defRPr>
            </a:lvl6pPr>
            <a:lvl7pPr marL="0" marR="0" lvl="6" indent="0" algn="r" rtl="0">
              <a:spcBef>
                <a:spcPts val="0"/>
              </a:spcBef>
              <a:buNone/>
              <a:defRPr sz="1125" b="0" i="0" u="none" strike="noStrike" cap="none">
                <a:solidFill>
                  <a:srgbClr val="888888"/>
                </a:solidFill>
                <a:latin typeface="Calibri"/>
                <a:ea typeface="Calibri"/>
                <a:cs typeface="Calibri"/>
                <a:sym typeface="Calibri"/>
              </a:defRPr>
            </a:lvl7pPr>
            <a:lvl8pPr marL="0" marR="0" lvl="7" indent="0" algn="r" rtl="0">
              <a:spcBef>
                <a:spcPts val="0"/>
              </a:spcBef>
              <a:buNone/>
              <a:defRPr sz="1125" b="0" i="0" u="none" strike="noStrike" cap="none">
                <a:solidFill>
                  <a:srgbClr val="888888"/>
                </a:solidFill>
                <a:latin typeface="Calibri"/>
                <a:ea typeface="Calibri"/>
                <a:cs typeface="Calibri"/>
                <a:sym typeface="Calibri"/>
              </a:defRPr>
            </a:lvl8pPr>
            <a:lvl9pPr marL="0" marR="0" lvl="8" indent="0" algn="r" rtl="0">
              <a:spcBef>
                <a:spcPts val="0"/>
              </a:spcBef>
              <a:buNone/>
              <a:defRPr sz="1125" b="0" i="0" u="none" strike="noStrike" cap="none">
                <a:solidFill>
                  <a:srgbClr val="888888"/>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33351033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963084" y="4406901"/>
            <a:ext cx="10363200" cy="136207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dk1"/>
              </a:buClr>
              <a:buSzPts val="4000"/>
              <a:buFont typeface="Calibri"/>
              <a:buNone/>
              <a:defRPr sz="375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688"/>
            </a:lvl2pPr>
            <a:lvl3pPr lvl="2">
              <a:spcBef>
                <a:spcPts val="0"/>
              </a:spcBef>
              <a:spcAft>
                <a:spcPts val="0"/>
              </a:spcAft>
              <a:buSzPts val="1400"/>
              <a:buNone/>
              <a:defRPr sz="1688"/>
            </a:lvl3pPr>
            <a:lvl4pPr lvl="3">
              <a:spcBef>
                <a:spcPts val="0"/>
              </a:spcBef>
              <a:spcAft>
                <a:spcPts val="0"/>
              </a:spcAft>
              <a:buSzPts val="1400"/>
              <a:buNone/>
              <a:defRPr sz="1688"/>
            </a:lvl4pPr>
            <a:lvl5pPr lvl="4">
              <a:spcBef>
                <a:spcPts val="0"/>
              </a:spcBef>
              <a:spcAft>
                <a:spcPts val="0"/>
              </a:spcAft>
              <a:buSzPts val="1400"/>
              <a:buNone/>
              <a:defRPr sz="1688"/>
            </a:lvl5pPr>
            <a:lvl6pPr lvl="5">
              <a:spcBef>
                <a:spcPts val="0"/>
              </a:spcBef>
              <a:spcAft>
                <a:spcPts val="0"/>
              </a:spcAft>
              <a:buSzPts val="1400"/>
              <a:buNone/>
              <a:defRPr sz="1688"/>
            </a:lvl6pPr>
            <a:lvl7pPr lvl="6">
              <a:spcBef>
                <a:spcPts val="0"/>
              </a:spcBef>
              <a:spcAft>
                <a:spcPts val="0"/>
              </a:spcAft>
              <a:buSzPts val="1400"/>
              <a:buNone/>
              <a:defRPr sz="1688"/>
            </a:lvl7pPr>
            <a:lvl8pPr lvl="7">
              <a:spcBef>
                <a:spcPts val="0"/>
              </a:spcBef>
              <a:spcAft>
                <a:spcPts val="0"/>
              </a:spcAft>
              <a:buSzPts val="1400"/>
              <a:buNone/>
              <a:defRPr sz="1688"/>
            </a:lvl8pPr>
            <a:lvl9pPr lvl="8">
              <a:spcBef>
                <a:spcPts val="0"/>
              </a:spcBef>
              <a:spcAft>
                <a:spcPts val="0"/>
              </a:spcAft>
              <a:buSzPts val="1400"/>
              <a:buNone/>
              <a:defRPr sz="1688"/>
            </a:lvl9pPr>
          </a:lstStyle>
          <a:p>
            <a:endParaRPr/>
          </a:p>
        </p:txBody>
      </p:sp>
      <p:sp>
        <p:nvSpPr>
          <p:cNvPr id="23" name="Shape 23"/>
          <p:cNvSpPr txBox="1">
            <a:spLocks noGrp="1"/>
          </p:cNvSpPr>
          <p:nvPr>
            <p:ph type="body" idx="1"/>
          </p:nvPr>
        </p:nvSpPr>
        <p:spPr>
          <a:xfrm>
            <a:off x="963084" y="2906714"/>
            <a:ext cx="10363200" cy="1500187"/>
          </a:xfrm>
          <a:prstGeom prst="rect">
            <a:avLst/>
          </a:prstGeom>
          <a:noFill/>
          <a:ln>
            <a:noFill/>
          </a:ln>
        </p:spPr>
        <p:txBody>
          <a:bodyPr spcFirstLastPara="1" wrap="square" lIns="91425" tIns="91425" rIns="91425" bIns="91425" anchor="b" anchorCtr="0"/>
          <a:lstStyle>
            <a:lvl1pPr marL="428625" marR="0" lvl="0" indent="-214313" algn="l" rtl="0">
              <a:spcBef>
                <a:spcPts val="375"/>
              </a:spcBef>
              <a:spcAft>
                <a:spcPts val="0"/>
              </a:spcAft>
              <a:buClr>
                <a:srgbClr val="888888"/>
              </a:buClr>
              <a:buSzPts val="2000"/>
              <a:buFont typeface="Arial"/>
              <a:buNone/>
              <a:defRPr sz="1875" b="0" i="0" u="none" strike="noStrike" cap="none">
                <a:solidFill>
                  <a:srgbClr val="888888"/>
                </a:solidFill>
                <a:latin typeface="Calibri"/>
                <a:ea typeface="Calibri"/>
                <a:cs typeface="Calibri"/>
                <a:sym typeface="Calibri"/>
              </a:defRPr>
            </a:lvl1pPr>
            <a:lvl2pPr marL="857250" marR="0" lvl="1" indent="-214313" algn="l" rtl="0">
              <a:spcBef>
                <a:spcPts val="338"/>
              </a:spcBef>
              <a:spcAft>
                <a:spcPts val="0"/>
              </a:spcAft>
              <a:buClr>
                <a:srgbClr val="888888"/>
              </a:buClr>
              <a:buSzPts val="1800"/>
              <a:buFont typeface="Arial"/>
              <a:buNone/>
              <a:defRPr sz="1688" b="0" i="0" u="none" strike="noStrike" cap="none">
                <a:solidFill>
                  <a:srgbClr val="888888"/>
                </a:solidFill>
                <a:latin typeface="Calibri"/>
                <a:ea typeface="Calibri"/>
                <a:cs typeface="Calibri"/>
                <a:sym typeface="Calibri"/>
              </a:defRPr>
            </a:lvl2pPr>
            <a:lvl3pPr marL="1285875" marR="0" lvl="2" indent="-214313" algn="l" rtl="0">
              <a:spcBef>
                <a:spcPts val="300"/>
              </a:spcBef>
              <a:spcAft>
                <a:spcPts val="0"/>
              </a:spcAft>
              <a:buClr>
                <a:srgbClr val="888888"/>
              </a:buClr>
              <a:buSzPts val="1600"/>
              <a:buFont typeface="Arial"/>
              <a:buNone/>
              <a:defRPr sz="1500" b="0" i="0" u="none" strike="noStrike" cap="none">
                <a:solidFill>
                  <a:srgbClr val="888888"/>
                </a:solidFill>
                <a:latin typeface="Calibri"/>
                <a:ea typeface="Calibri"/>
                <a:cs typeface="Calibri"/>
                <a:sym typeface="Calibri"/>
              </a:defRPr>
            </a:lvl3pPr>
            <a:lvl4pPr marL="1714500" marR="0" lvl="3" indent="-214313" algn="l" rtl="0">
              <a:spcBef>
                <a:spcPts val="263"/>
              </a:spcBef>
              <a:spcAft>
                <a:spcPts val="0"/>
              </a:spcAft>
              <a:buClr>
                <a:srgbClr val="888888"/>
              </a:buClr>
              <a:buSzPts val="1400"/>
              <a:buFont typeface="Arial"/>
              <a:buNone/>
              <a:defRPr sz="1313" b="0" i="0" u="none" strike="noStrike" cap="none">
                <a:solidFill>
                  <a:srgbClr val="888888"/>
                </a:solidFill>
                <a:latin typeface="Calibri"/>
                <a:ea typeface="Calibri"/>
                <a:cs typeface="Calibri"/>
                <a:sym typeface="Calibri"/>
              </a:defRPr>
            </a:lvl4pPr>
            <a:lvl5pPr marL="2143125" marR="0" lvl="4" indent="-214313" algn="l" rtl="0">
              <a:spcBef>
                <a:spcPts val="263"/>
              </a:spcBef>
              <a:spcAft>
                <a:spcPts val="0"/>
              </a:spcAft>
              <a:buClr>
                <a:srgbClr val="888888"/>
              </a:buClr>
              <a:buSzPts val="1400"/>
              <a:buFont typeface="Arial"/>
              <a:buNone/>
              <a:defRPr sz="1313" b="0" i="0" u="none" strike="noStrike" cap="none">
                <a:solidFill>
                  <a:srgbClr val="888888"/>
                </a:solidFill>
                <a:latin typeface="Calibri"/>
                <a:ea typeface="Calibri"/>
                <a:cs typeface="Calibri"/>
                <a:sym typeface="Calibri"/>
              </a:defRPr>
            </a:lvl5pPr>
            <a:lvl6pPr marL="2571750" marR="0" lvl="5" indent="-214313" algn="l" rtl="0">
              <a:spcBef>
                <a:spcPts val="263"/>
              </a:spcBef>
              <a:spcAft>
                <a:spcPts val="0"/>
              </a:spcAft>
              <a:buClr>
                <a:srgbClr val="888888"/>
              </a:buClr>
              <a:buSzPts val="1400"/>
              <a:buFont typeface="Arial"/>
              <a:buNone/>
              <a:defRPr sz="1313" b="0" i="0" u="none" strike="noStrike" cap="none">
                <a:solidFill>
                  <a:srgbClr val="888888"/>
                </a:solidFill>
                <a:latin typeface="Calibri"/>
                <a:ea typeface="Calibri"/>
                <a:cs typeface="Calibri"/>
                <a:sym typeface="Calibri"/>
              </a:defRPr>
            </a:lvl6pPr>
            <a:lvl7pPr marL="3000375" marR="0" lvl="6" indent="-214313" algn="l" rtl="0">
              <a:spcBef>
                <a:spcPts val="263"/>
              </a:spcBef>
              <a:spcAft>
                <a:spcPts val="0"/>
              </a:spcAft>
              <a:buClr>
                <a:srgbClr val="888888"/>
              </a:buClr>
              <a:buSzPts val="1400"/>
              <a:buFont typeface="Arial"/>
              <a:buNone/>
              <a:defRPr sz="1313" b="0" i="0" u="none" strike="noStrike" cap="none">
                <a:solidFill>
                  <a:srgbClr val="888888"/>
                </a:solidFill>
                <a:latin typeface="Calibri"/>
                <a:ea typeface="Calibri"/>
                <a:cs typeface="Calibri"/>
                <a:sym typeface="Calibri"/>
              </a:defRPr>
            </a:lvl7pPr>
            <a:lvl8pPr marL="3429000" marR="0" lvl="7" indent="-214313" algn="l" rtl="0">
              <a:spcBef>
                <a:spcPts val="263"/>
              </a:spcBef>
              <a:spcAft>
                <a:spcPts val="0"/>
              </a:spcAft>
              <a:buClr>
                <a:srgbClr val="888888"/>
              </a:buClr>
              <a:buSzPts val="1400"/>
              <a:buFont typeface="Arial"/>
              <a:buNone/>
              <a:defRPr sz="1313" b="0" i="0" u="none" strike="noStrike" cap="none">
                <a:solidFill>
                  <a:srgbClr val="888888"/>
                </a:solidFill>
                <a:latin typeface="Calibri"/>
                <a:ea typeface="Calibri"/>
                <a:cs typeface="Calibri"/>
                <a:sym typeface="Calibri"/>
              </a:defRPr>
            </a:lvl8pPr>
            <a:lvl9pPr marL="3857625" marR="0" lvl="8" indent="-214313" algn="l" rtl="0">
              <a:spcBef>
                <a:spcPts val="263"/>
              </a:spcBef>
              <a:spcAft>
                <a:spcPts val="0"/>
              </a:spcAft>
              <a:buClr>
                <a:srgbClr val="888888"/>
              </a:buClr>
              <a:buSzPts val="1400"/>
              <a:buFont typeface="Arial"/>
              <a:buNone/>
              <a:defRPr sz="1313" b="0" i="0" u="none" strike="noStrike" cap="none">
                <a:solidFill>
                  <a:srgbClr val="888888"/>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609600" y="6356351"/>
            <a:ext cx="28448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125">
                <a:solidFill>
                  <a:srgbClr val="888888"/>
                </a:solidFill>
                <a:latin typeface="Calibri"/>
                <a:ea typeface="Calibri"/>
                <a:cs typeface="Calibri"/>
                <a:sym typeface="Calibri"/>
              </a:defRPr>
            </a:lvl1pPr>
            <a:lvl2pPr marR="0" lvl="1"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4165600" y="6356351"/>
            <a:ext cx="3860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125">
                <a:solidFill>
                  <a:srgbClr val="888888"/>
                </a:solidFill>
                <a:latin typeface="Calibri"/>
                <a:ea typeface="Calibri"/>
                <a:cs typeface="Calibri"/>
                <a:sym typeface="Calibri"/>
              </a:defRPr>
            </a:lvl1pPr>
            <a:lvl2pPr marR="0" lvl="1"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125">
                <a:solidFill>
                  <a:srgbClr val="888888"/>
                </a:solidFill>
                <a:latin typeface="Calibri"/>
                <a:ea typeface="Calibri"/>
                <a:cs typeface="Calibri"/>
                <a:sym typeface="Calibri"/>
              </a:defRPr>
            </a:lvl1pPr>
            <a:lvl2pPr marL="0" marR="0" lvl="1" indent="0" algn="r" rtl="0">
              <a:spcBef>
                <a:spcPts val="0"/>
              </a:spcBef>
              <a:buNone/>
              <a:defRPr sz="1125">
                <a:solidFill>
                  <a:srgbClr val="888888"/>
                </a:solidFill>
                <a:latin typeface="Calibri"/>
                <a:ea typeface="Calibri"/>
                <a:cs typeface="Calibri"/>
                <a:sym typeface="Calibri"/>
              </a:defRPr>
            </a:lvl2pPr>
            <a:lvl3pPr marL="0" marR="0" lvl="2" indent="0" algn="r" rtl="0">
              <a:spcBef>
                <a:spcPts val="0"/>
              </a:spcBef>
              <a:buNone/>
              <a:defRPr sz="1125">
                <a:solidFill>
                  <a:srgbClr val="888888"/>
                </a:solidFill>
                <a:latin typeface="Calibri"/>
                <a:ea typeface="Calibri"/>
                <a:cs typeface="Calibri"/>
                <a:sym typeface="Calibri"/>
              </a:defRPr>
            </a:lvl3pPr>
            <a:lvl4pPr marL="0" marR="0" lvl="3" indent="0" algn="r" rtl="0">
              <a:spcBef>
                <a:spcPts val="0"/>
              </a:spcBef>
              <a:buNone/>
              <a:defRPr sz="1125">
                <a:solidFill>
                  <a:srgbClr val="888888"/>
                </a:solidFill>
                <a:latin typeface="Calibri"/>
                <a:ea typeface="Calibri"/>
                <a:cs typeface="Calibri"/>
                <a:sym typeface="Calibri"/>
              </a:defRPr>
            </a:lvl4pPr>
            <a:lvl5pPr marL="0" marR="0" lvl="4" indent="0" algn="r" rtl="0">
              <a:spcBef>
                <a:spcPts val="0"/>
              </a:spcBef>
              <a:buNone/>
              <a:defRPr sz="1125">
                <a:solidFill>
                  <a:srgbClr val="888888"/>
                </a:solidFill>
                <a:latin typeface="Calibri"/>
                <a:ea typeface="Calibri"/>
                <a:cs typeface="Calibri"/>
                <a:sym typeface="Calibri"/>
              </a:defRPr>
            </a:lvl5pPr>
            <a:lvl6pPr marL="0" marR="0" lvl="5" indent="0" algn="r" rtl="0">
              <a:spcBef>
                <a:spcPts val="0"/>
              </a:spcBef>
              <a:buNone/>
              <a:defRPr sz="1125">
                <a:solidFill>
                  <a:srgbClr val="888888"/>
                </a:solidFill>
                <a:latin typeface="Calibri"/>
                <a:ea typeface="Calibri"/>
                <a:cs typeface="Calibri"/>
                <a:sym typeface="Calibri"/>
              </a:defRPr>
            </a:lvl6pPr>
            <a:lvl7pPr marL="0" marR="0" lvl="6" indent="0" algn="r" rtl="0">
              <a:spcBef>
                <a:spcPts val="0"/>
              </a:spcBef>
              <a:buNone/>
              <a:defRPr sz="1125">
                <a:solidFill>
                  <a:srgbClr val="888888"/>
                </a:solidFill>
                <a:latin typeface="Calibri"/>
                <a:ea typeface="Calibri"/>
                <a:cs typeface="Calibri"/>
                <a:sym typeface="Calibri"/>
              </a:defRPr>
            </a:lvl7pPr>
            <a:lvl8pPr marL="0" marR="0" lvl="7" indent="0" algn="r" rtl="0">
              <a:spcBef>
                <a:spcPts val="0"/>
              </a:spcBef>
              <a:buNone/>
              <a:defRPr sz="1125">
                <a:solidFill>
                  <a:srgbClr val="888888"/>
                </a:solidFill>
                <a:latin typeface="Calibri"/>
                <a:ea typeface="Calibri"/>
                <a:cs typeface="Calibri"/>
                <a:sym typeface="Calibri"/>
              </a:defRPr>
            </a:lvl8pPr>
            <a:lvl9pPr marL="0" marR="0" lvl="8" indent="0" algn="r" rtl="0">
              <a:spcBef>
                <a:spcPts val="0"/>
              </a:spcBef>
              <a:buNone/>
              <a:defRPr sz="1125">
                <a:solidFill>
                  <a:srgbClr val="888888"/>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21395342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609600" y="274638"/>
            <a:ext cx="109728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125"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688"/>
            </a:lvl2pPr>
            <a:lvl3pPr lvl="2">
              <a:spcBef>
                <a:spcPts val="0"/>
              </a:spcBef>
              <a:spcAft>
                <a:spcPts val="0"/>
              </a:spcAft>
              <a:buSzPts val="1400"/>
              <a:buNone/>
              <a:defRPr sz="1688"/>
            </a:lvl3pPr>
            <a:lvl4pPr lvl="3">
              <a:spcBef>
                <a:spcPts val="0"/>
              </a:spcBef>
              <a:spcAft>
                <a:spcPts val="0"/>
              </a:spcAft>
              <a:buSzPts val="1400"/>
              <a:buNone/>
              <a:defRPr sz="1688"/>
            </a:lvl4pPr>
            <a:lvl5pPr lvl="4">
              <a:spcBef>
                <a:spcPts val="0"/>
              </a:spcBef>
              <a:spcAft>
                <a:spcPts val="0"/>
              </a:spcAft>
              <a:buSzPts val="1400"/>
              <a:buNone/>
              <a:defRPr sz="1688"/>
            </a:lvl5pPr>
            <a:lvl6pPr lvl="5">
              <a:spcBef>
                <a:spcPts val="0"/>
              </a:spcBef>
              <a:spcAft>
                <a:spcPts val="0"/>
              </a:spcAft>
              <a:buSzPts val="1400"/>
              <a:buNone/>
              <a:defRPr sz="1688"/>
            </a:lvl6pPr>
            <a:lvl7pPr lvl="6">
              <a:spcBef>
                <a:spcPts val="0"/>
              </a:spcBef>
              <a:spcAft>
                <a:spcPts val="0"/>
              </a:spcAft>
              <a:buSzPts val="1400"/>
              <a:buNone/>
              <a:defRPr sz="1688"/>
            </a:lvl7pPr>
            <a:lvl8pPr lvl="7">
              <a:spcBef>
                <a:spcPts val="0"/>
              </a:spcBef>
              <a:spcAft>
                <a:spcPts val="0"/>
              </a:spcAft>
              <a:buSzPts val="1400"/>
              <a:buNone/>
              <a:defRPr sz="1688"/>
            </a:lvl8pPr>
            <a:lvl9pPr lvl="8">
              <a:spcBef>
                <a:spcPts val="0"/>
              </a:spcBef>
              <a:spcAft>
                <a:spcPts val="0"/>
              </a:spcAft>
              <a:buSzPts val="1400"/>
              <a:buNone/>
              <a:defRPr sz="1688"/>
            </a:lvl9pPr>
          </a:lstStyle>
          <a:p>
            <a:endParaRPr/>
          </a:p>
        </p:txBody>
      </p:sp>
      <p:sp>
        <p:nvSpPr>
          <p:cNvPr id="29" name="Shape 29"/>
          <p:cNvSpPr txBox="1">
            <a:spLocks noGrp="1"/>
          </p:cNvSpPr>
          <p:nvPr>
            <p:ph type="body" idx="1"/>
          </p:nvPr>
        </p:nvSpPr>
        <p:spPr>
          <a:xfrm>
            <a:off x="609600" y="1706563"/>
            <a:ext cx="5384800" cy="4827587"/>
          </a:xfrm>
          <a:prstGeom prst="rect">
            <a:avLst/>
          </a:prstGeom>
          <a:noFill/>
          <a:ln>
            <a:noFill/>
          </a:ln>
        </p:spPr>
        <p:txBody>
          <a:bodyPr spcFirstLastPara="1" wrap="square" lIns="91425" tIns="91425" rIns="91425" bIns="91425" anchor="t" anchorCtr="0"/>
          <a:lstStyle>
            <a:lvl1pPr marL="428625" marR="0" lvl="0" indent="-381000" algn="l" rtl="0">
              <a:spcBef>
                <a:spcPts val="525"/>
              </a:spcBef>
              <a:spcAft>
                <a:spcPts val="0"/>
              </a:spcAft>
              <a:buClr>
                <a:schemeClr val="dk1"/>
              </a:buClr>
              <a:buSzPts val="2800"/>
              <a:buFont typeface="Arial"/>
              <a:buChar char="•"/>
              <a:defRPr sz="2625" b="0" i="0" u="none" strike="noStrike" cap="none">
                <a:solidFill>
                  <a:schemeClr val="dk1"/>
                </a:solidFill>
                <a:latin typeface="Calibri"/>
                <a:ea typeface="Calibri"/>
                <a:cs typeface="Calibri"/>
                <a:sym typeface="Calibri"/>
              </a:defRPr>
            </a:lvl1pPr>
            <a:lvl2pPr marL="857250" marR="0" lvl="1" indent="-357188" algn="l" rtl="0">
              <a:spcBef>
                <a:spcPts val="450"/>
              </a:spcBef>
              <a:spcAft>
                <a:spcPts val="0"/>
              </a:spcAft>
              <a:buClr>
                <a:schemeClr val="dk1"/>
              </a:buClr>
              <a:buSzPts val="2400"/>
              <a:buFont typeface="Arial"/>
              <a:buChar char="–"/>
              <a:defRPr sz="2250" b="0" i="0" u="none" strike="noStrike" cap="none">
                <a:solidFill>
                  <a:schemeClr val="dk1"/>
                </a:solidFill>
                <a:latin typeface="Calibri"/>
                <a:ea typeface="Calibri"/>
                <a:cs typeface="Calibri"/>
                <a:sym typeface="Calibri"/>
              </a:defRPr>
            </a:lvl2pPr>
            <a:lvl3pPr marL="1285875" marR="0" lvl="2" indent="-333375" algn="l" rtl="0">
              <a:spcBef>
                <a:spcPts val="375"/>
              </a:spcBef>
              <a:spcAft>
                <a:spcPts val="0"/>
              </a:spcAft>
              <a:buClr>
                <a:schemeClr val="dk1"/>
              </a:buClr>
              <a:buSzPts val="2000"/>
              <a:buFont typeface="Arial"/>
              <a:buChar char="•"/>
              <a:defRPr sz="1875" b="0" i="0" u="none" strike="noStrike" cap="none">
                <a:solidFill>
                  <a:schemeClr val="dk1"/>
                </a:solidFill>
                <a:latin typeface="Calibri"/>
                <a:ea typeface="Calibri"/>
                <a:cs typeface="Calibri"/>
                <a:sym typeface="Calibri"/>
              </a:defRPr>
            </a:lvl3pPr>
            <a:lvl4pPr marL="1714500" marR="0" lvl="3" indent="-321469" algn="l" rtl="0">
              <a:spcBef>
                <a:spcPts val="338"/>
              </a:spcBef>
              <a:spcAft>
                <a:spcPts val="0"/>
              </a:spcAft>
              <a:buClr>
                <a:schemeClr val="dk1"/>
              </a:buClr>
              <a:buSzPts val="1800"/>
              <a:buFont typeface="Arial"/>
              <a:buChar char="–"/>
              <a:defRPr sz="1688" b="0" i="0" u="none" strike="noStrike" cap="none">
                <a:solidFill>
                  <a:schemeClr val="dk1"/>
                </a:solidFill>
                <a:latin typeface="Calibri"/>
                <a:ea typeface="Calibri"/>
                <a:cs typeface="Calibri"/>
                <a:sym typeface="Calibri"/>
              </a:defRPr>
            </a:lvl4pPr>
            <a:lvl5pPr marL="2143125" marR="0" lvl="4" indent="-321469" algn="l" rtl="0">
              <a:spcBef>
                <a:spcPts val="338"/>
              </a:spcBef>
              <a:spcAft>
                <a:spcPts val="0"/>
              </a:spcAft>
              <a:buClr>
                <a:schemeClr val="dk1"/>
              </a:buClr>
              <a:buSzPts val="1800"/>
              <a:buFont typeface="Arial"/>
              <a:buChar char="»"/>
              <a:defRPr sz="1688" b="0" i="0" u="none" strike="noStrike" cap="none">
                <a:solidFill>
                  <a:schemeClr val="dk1"/>
                </a:solidFill>
                <a:latin typeface="Calibri"/>
                <a:ea typeface="Calibri"/>
                <a:cs typeface="Calibri"/>
                <a:sym typeface="Calibri"/>
              </a:defRPr>
            </a:lvl5pPr>
            <a:lvl6pPr marL="2571750" marR="0" lvl="5" indent="-321469" algn="l" rtl="0">
              <a:spcBef>
                <a:spcPts val="338"/>
              </a:spcBef>
              <a:spcAft>
                <a:spcPts val="0"/>
              </a:spcAft>
              <a:buClr>
                <a:schemeClr val="dk1"/>
              </a:buClr>
              <a:buSzPts val="1800"/>
              <a:buFont typeface="Arial"/>
              <a:buChar char="•"/>
              <a:defRPr sz="1688" b="0" i="0" u="none" strike="noStrike" cap="none">
                <a:solidFill>
                  <a:schemeClr val="dk1"/>
                </a:solidFill>
                <a:latin typeface="Calibri"/>
                <a:ea typeface="Calibri"/>
                <a:cs typeface="Calibri"/>
                <a:sym typeface="Calibri"/>
              </a:defRPr>
            </a:lvl6pPr>
            <a:lvl7pPr marL="3000375" marR="0" lvl="6" indent="-321469" algn="l" rtl="0">
              <a:spcBef>
                <a:spcPts val="338"/>
              </a:spcBef>
              <a:spcAft>
                <a:spcPts val="0"/>
              </a:spcAft>
              <a:buClr>
                <a:schemeClr val="dk1"/>
              </a:buClr>
              <a:buSzPts val="1800"/>
              <a:buFont typeface="Arial"/>
              <a:buChar char="•"/>
              <a:defRPr sz="1688" b="0" i="0" u="none" strike="noStrike" cap="none">
                <a:solidFill>
                  <a:schemeClr val="dk1"/>
                </a:solidFill>
                <a:latin typeface="Calibri"/>
                <a:ea typeface="Calibri"/>
                <a:cs typeface="Calibri"/>
                <a:sym typeface="Calibri"/>
              </a:defRPr>
            </a:lvl7pPr>
            <a:lvl8pPr marL="3429000" marR="0" lvl="7" indent="-321469" algn="l" rtl="0">
              <a:spcBef>
                <a:spcPts val="338"/>
              </a:spcBef>
              <a:spcAft>
                <a:spcPts val="0"/>
              </a:spcAft>
              <a:buClr>
                <a:schemeClr val="dk1"/>
              </a:buClr>
              <a:buSzPts val="1800"/>
              <a:buFont typeface="Arial"/>
              <a:buChar char="•"/>
              <a:defRPr sz="1688" b="0" i="0" u="none" strike="noStrike" cap="none">
                <a:solidFill>
                  <a:schemeClr val="dk1"/>
                </a:solidFill>
                <a:latin typeface="Calibri"/>
                <a:ea typeface="Calibri"/>
                <a:cs typeface="Calibri"/>
                <a:sym typeface="Calibri"/>
              </a:defRPr>
            </a:lvl8pPr>
            <a:lvl9pPr marL="3857625" marR="0" lvl="8" indent="-321469" algn="l" rtl="0">
              <a:spcBef>
                <a:spcPts val="338"/>
              </a:spcBef>
              <a:spcAft>
                <a:spcPts val="0"/>
              </a:spcAft>
              <a:buClr>
                <a:schemeClr val="dk1"/>
              </a:buClr>
              <a:buSzPts val="1800"/>
              <a:buFont typeface="Arial"/>
              <a:buChar char="•"/>
              <a:defRPr sz="1688"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body" idx="2"/>
          </p:nvPr>
        </p:nvSpPr>
        <p:spPr>
          <a:xfrm>
            <a:off x="6197600" y="1706563"/>
            <a:ext cx="5384800" cy="4827587"/>
          </a:xfrm>
          <a:prstGeom prst="rect">
            <a:avLst/>
          </a:prstGeom>
          <a:noFill/>
          <a:ln>
            <a:noFill/>
          </a:ln>
        </p:spPr>
        <p:txBody>
          <a:bodyPr spcFirstLastPara="1" wrap="square" lIns="91425" tIns="91425" rIns="91425" bIns="91425" anchor="t" anchorCtr="0"/>
          <a:lstStyle>
            <a:lvl1pPr marL="428625" marR="0" lvl="0" indent="-381000" algn="l" rtl="0">
              <a:spcBef>
                <a:spcPts val="525"/>
              </a:spcBef>
              <a:spcAft>
                <a:spcPts val="0"/>
              </a:spcAft>
              <a:buClr>
                <a:schemeClr val="dk1"/>
              </a:buClr>
              <a:buSzPts val="2800"/>
              <a:buFont typeface="Arial"/>
              <a:buChar char="•"/>
              <a:defRPr sz="2625" b="0" i="0" u="none" strike="noStrike" cap="none">
                <a:solidFill>
                  <a:schemeClr val="dk1"/>
                </a:solidFill>
                <a:latin typeface="Calibri"/>
                <a:ea typeface="Calibri"/>
                <a:cs typeface="Calibri"/>
                <a:sym typeface="Calibri"/>
              </a:defRPr>
            </a:lvl1pPr>
            <a:lvl2pPr marL="857250" marR="0" lvl="1" indent="-357188" algn="l" rtl="0">
              <a:spcBef>
                <a:spcPts val="450"/>
              </a:spcBef>
              <a:spcAft>
                <a:spcPts val="0"/>
              </a:spcAft>
              <a:buClr>
                <a:schemeClr val="dk1"/>
              </a:buClr>
              <a:buSzPts val="2400"/>
              <a:buFont typeface="Arial"/>
              <a:buChar char="–"/>
              <a:defRPr sz="2250" b="0" i="0" u="none" strike="noStrike" cap="none">
                <a:solidFill>
                  <a:schemeClr val="dk1"/>
                </a:solidFill>
                <a:latin typeface="Calibri"/>
                <a:ea typeface="Calibri"/>
                <a:cs typeface="Calibri"/>
                <a:sym typeface="Calibri"/>
              </a:defRPr>
            </a:lvl2pPr>
            <a:lvl3pPr marL="1285875" marR="0" lvl="2" indent="-333375" algn="l" rtl="0">
              <a:spcBef>
                <a:spcPts val="375"/>
              </a:spcBef>
              <a:spcAft>
                <a:spcPts val="0"/>
              </a:spcAft>
              <a:buClr>
                <a:schemeClr val="dk1"/>
              </a:buClr>
              <a:buSzPts val="2000"/>
              <a:buFont typeface="Arial"/>
              <a:buChar char="•"/>
              <a:defRPr sz="1875" b="0" i="0" u="none" strike="noStrike" cap="none">
                <a:solidFill>
                  <a:schemeClr val="dk1"/>
                </a:solidFill>
                <a:latin typeface="Calibri"/>
                <a:ea typeface="Calibri"/>
                <a:cs typeface="Calibri"/>
                <a:sym typeface="Calibri"/>
              </a:defRPr>
            </a:lvl3pPr>
            <a:lvl4pPr marL="1714500" marR="0" lvl="3" indent="-321469" algn="l" rtl="0">
              <a:spcBef>
                <a:spcPts val="338"/>
              </a:spcBef>
              <a:spcAft>
                <a:spcPts val="0"/>
              </a:spcAft>
              <a:buClr>
                <a:schemeClr val="dk1"/>
              </a:buClr>
              <a:buSzPts val="1800"/>
              <a:buFont typeface="Arial"/>
              <a:buChar char="–"/>
              <a:defRPr sz="1688" b="0" i="0" u="none" strike="noStrike" cap="none">
                <a:solidFill>
                  <a:schemeClr val="dk1"/>
                </a:solidFill>
                <a:latin typeface="Calibri"/>
                <a:ea typeface="Calibri"/>
                <a:cs typeface="Calibri"/>
                <a:sym typeface="Calibri"/>
              </a:defRPr>
            </a:lvl4pPr>
            <a:lvl5pPr marL="2143125" marR="0" lvl="4" indent="-321469" algn="l" rtl="0">
              <a:spcBef>
                <a:spcPts val="338"/>
              </a:spcBef>
              <a:spcAft>
                <a:spcPts val="0"/>
              </a:spcAft>
              <a:buClr>
                <a:schemeClr val="dk1"/>
              </a:buClr>
              <a:buSzPts val="1800"/>
              <a:buFont typeface="Arial"/>
              <a:buChar char="»"/>
              <a:defRPr sz="1688" b="0" i="0" u="none" strike="noStrike" cap="none">
                <a:solidFill>
                  <a:schemeClr val="dk1"/>
                </a:solidFill>
                <a:latin typeface="Calibri"/>
                <a:ea typeface="Calibri"/>
                <a:cs typeface="Calibri"/>
                <a:sym typeface="Calibri"/>
              </a:defRPr>
            </a:lvl5pPr>
            <a:lvl6pPr marL="2571750" marR="0" lvl="5" indent="-321469" algn="l" rtl="0">
              <a:spcBef>
                <a:spcPts val="338"/>
              </a:spcBef>
              <a:spcAft>
                <a:spcPts val="0"/>
              </a:spcAft>
              <a:buClr>
                <a:schemeClr val="dk1"/>
              </a:buClr>
              <a:buSzPts val="1800"/>
              <a:buFont typeface="Arial"/>
              <a:buChar char="•"/>
              <a:defRPr sz="1688" b="0" i="0" u="none" strike="noStrike" cap="none">
                <a:solidFill>
                  <a:schemeClr val="dk1"/>
                </a:solidFill>
                <a:latin typeface="Calibri"/>
                <a:ea typeface="Calibri"/>
                <a:cs typeface="Calibri"/>
                <a:sym typeface="Calibri"/>
              </a:defRPr>
            </a:lvl6pPr>
            <a:lvl7pPr marL="3000375" marR="0" lvl="6" indent="-321469" algn="l" rtl="0">
              <a:spcBef>
                <a:spcPts val="338"/>
              </a:spcBef>
              <a:spcAft>
                <a:spcPts val="0"/>
              </a:spcAft>
              <a:buClr>
                <a:schemeClr val="dk1"/>
              </a:buClr>
              <a:buSzPts val="1800"/>
              <a:buFont typeface="Arial"/>
              <a:buChar char="•"/>
              <a:defRPr sz="1688" b="0" i="0" u="none" strike="noStrike" cap="none">
                <a:solidFill>
                  <a:schemeClr val="dk1"/>
                </a:solidFill>
                <a:latin typeface="Calibri"/>
                <a:ea typeface="Calibri"/>
                <a:cs typeface="Calibri"/>
                <a:sym typeface="Calibri"/>
              </a:defRPr>
            </a:lvl7pPr>
            <a:lvl8pPr marL="3429000" marR="0" lvl="7" indent="-321469" algn="l" rtl="0">
              <a:spcBef>
                <a:spcPts val="338"/>
              </a:spcBef>
              <a:spcAft>
                <a:spcPts val="0"/>
              </a:spcAft>
              <a:buClr>
                <a:schemeClr val="dk1"/>
              </a:buClr>
              <a:buSzPts val="1800"/>
              <a:buFont typeface="Arial"/>
              <a:buChar char="•"/>
              <a:defRPr sz="1688" b="0" i="0" u="none" strike="noStrike" cap="none">
                <a:solidFill>
                  <a:schemeClr val="dk1"/>
                </a:solidFill>
                <a:latin typeface="Calibri"/>
                <a:ea typeface="Calibri"/>
                <a:cs typeface="Calibri"/>
                <a:sym typeface="Calibri"/>
              </a:defRPr>
            </a:lvl8pPr>
            <a:lvl9pPr marL="3857625" marR="0" lvl="8" indent="-321469" algn="l" rtl="0">
              <a:spcBef>
                <a:spcPts val="338"/>
              </a:spcBef>
              <a:spcAft>
                <a:spcPts val="0"/>
              </a:spcAft>
              <a:buClr>
                <a:schemeClr val="dk1"/>
              </a:buClr>
              <a:buSzPts val="1800"/>
              <a:buFont typeface="Arial"/>
              <a:buChar char="•"/>
              <a:defRPr sz="1688"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dt" idx="10"/>
          </p:nvPr>
        </p:nvSpPr>
        <p:spPr>
          <a:xfrm>
            <a:off x="609600" y="6356351"/>
            <a:ext cx="28448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125">
                <a:solidFill>
                  <a:srgbClr val="888888"/>
                </a:solidFill>
                <a:latin typeface="Calibri"/>
                <a:ea typeface="Calibri"/>
                <a:cs typeface="Calibri"/>
                <a:sym typeface="Calibri"/>
              </a:defRPr>
            </a:lvl1pPr>
            <a:lvl2pPr marR="0" lvl="1"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ftr" idx="11"/>
          </p:nvPr>
        </p:nvSpPr>
        <p:spPr>
          <a:xfrm>
            <a:off x="4165600" y="6356351"/>
            <a:ext cx="3860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125">
                <a:solidFill>
                  <a:srgbClr val="888888"/>
                </a:solidFill>
                <a:latin typeface="Calibri"/>
                <a:ea typeface="Calibri"/>
                <a:cs typeface="Calibri"/>
                <a:sym typeface="Calibri"/>
              </a:defRPr>
            </a:lvl1pPr>
            <a:lvl2pPr marR="0" lvl="1"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125">
                <a:solidFill>
                  <a:srgbClr val="888888"/>
                </a:solidFill>
                <a:latin typeface="Calibri"/>
                <a:ea typeface="Calibri"/>
                <a:cs typeface="Calibri"/>
                <a:sym typeface="Calibri"/>
              </a:defRPr>
            </a:lvl1pPr>
            <a:lvl2pPr marL="0" marR="0" lvl="1" indent="0" algn="r" rtl="0">
              <a:spcBef>
                <a:spcPts val="0"/>
              </a:spcBef>
              <a:buNone/>
              <a:defRPr sz="1125">
                <a:solidFill>
                  <a:srgbClr val="888888"/>
                </a:solidFill>
                <a:latin typeface="Calibri"/>
                <a:ea typeface="Calibri"/>
                <a:cs typeface="Calibri"/>
                <a:sym typeface="Calibri"/>
              </a:defRPr>
            </a:lvl2pPr>
            <a:lvl3pPr marL="0" marR="0" lvl="2" indent="0" algn="r" rtl="0">
              <a:spcBef>
                <a:spcPts val="0"/>
              </a:spcBef>
              <a:buNone/>
              <a:defRPr sz="1125">
                <a:solidFill>
                  <a:srgbClr val="888888"/>
                </a:solidFill>
                <a:latin typeface="Calibri"/>
                <a:ea typeface="Calibri"/>
                <a:cs typeface="Calibri"/>
                <a:sym typeface="Calibri"/>
              </a:defRPr>
            </a:lvl3pPr>
            <a:lvl4pPr marL="0" marR="0" lvl="3" indent="0" algn="r" rtl="0">
              <a:spcBef>
                <a:spcPts val="0"/>
              </a:spcBef>
              <a:buNone/>
              <a:defRPr sz="1125">
                <a:solidFill>
                  <a:srgbClr val="888888"/>
                </a:solidFill>
                <a:latin typeface="Calibri"/>
                <a:ea typeface="Calibri"/>
                <a:cs typeface="Calibri"/>
                <a:sym typeface="Calibri"/>
              </a:defRPr>
            </a:lvl4pPr>
            <a:lvl5pPr marL="0" marR="0" lvl="4" indent="0" algn="r" rtl="0">
              <a:spcBef>
                <a:spcPts val="0"/>
              </a:spcBef>
              <a:buNone/>
              <a:defRPr sz="1125">
                <a:solidFill>
                  <a:srgbClr val="888888"/>
                </a:solidFill>
                <a:latin typeface="Calibri"/>
                <a:ea typeface="Calibri"/>
                <a:cs typeface="Calibri"/>
                <a:sym typeface="Calibri"/>
              </a:defRPr>
            </a:lvl5pPr>
            <a:lvl6pPr marL="0" marR="0" lvl="5" indent="0" algn="r" rtl="0">
              <a:spcBef>
                <a:spcPts val="0"/>
              </a:spcBef>
              <a:buNone/>
              <a:defRPr sz="1125">
                <a:solidFill>
                  <a:srgbClr val="888888"/>
                </a:solidFill>
                <a:latin typeface="Calibri"/>
                <a:ea typeface="Calibri"/>
                <a:cs typeface="Calibri"/>
                <a:sym typeface="Calibri"/>
              </a:defRPr>
            </a:lvl6pPr>
            <a:lvl7pPr marL="0" marR="0" lvl="6" indent="0" algn="r" rtl="0">
              <a:spcBef>
                <a:spcPts val="0"/>
              </a:spcBef>
              <a:buNone/>
              <a:defRPr sz="1125">
                <a:solidFill>
                  <a:srgbClr val="888888"/>
                </a:solidFill>
                <a:latin typeface="Calibri"/>
                <a:ea typeface="Calibri"/>
                <a:cs typeface="Calibri"/>
                <a:sym typeface="Calibri"/>
              </a:defRPr>
            </a:lvl7pPr>
            <a:lvl8pPr marL="0" marR="0" lvl="7" indent="0" algn="r" rtl="0">
              <a:spcBef>
                <a:spcPts val="0"/>
              </a:spcBef>
              <a:buNone/>
              <a:defRPr sz="1125">
                <a:solidFill>
                  <a:srgbClr val="888888"/>
                </a:solidFill>
                <a:latin typeface="Calibri"/>
                <a:ea typeface="Calibri"/>
                <a:cs typeface="Calibri"/>
                <a:sym typeface="Calibri"/>
              </a:defRPr>
            </a:lvl8pPr>
            <a:lvl9pPr marL="0" marR="0" lvl="8" indent="0" algn="r" rtl="0">
              <a:spcBef>
                <a:spcPts val="0"/>
              </a:spcBef>
              <a:buNone/>
              <a:defRPr sz="1125">
                <a:solidFill>
                  <a:srgbClr val="888888"/>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38725127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609600" y="274638"/>
            <a:ext cx="109728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125"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688"/>
            </a:lvl2pPr>
            <a:lvl3pPr lvl="2">
              <a:spcBef>
                <a:spcPts val="0"/>
              </a:spcBef>
              <a:spcAft>
                <a:spcPts val="0"/>
              </a:spcAft>
              <a:buSzPts val="1400"/>
              <a:buNone/>
              <a:defRPr sz="1688"/>
            </a:lvl3pPr>
            <a:lvl4pPr lvl="3">
              <a:spcBef>
                <a:spcPts val="0"/>
              </a:spcBef>
              <a:spcAft>
                <a:spcPts val="0"/>
              </a:spcAft>
              <a:buSzPts val="1400"/>
              <a:buNone/>
              <a:defRPr sz="1688"/>
            </a:lvl4pPr>
            <a:lvl5pPr lvl="4">
              <a:spcBef>
                <a:spcPts val="0"/>
              </a:spcBef>
              <a:spcAft>
                <a:spcPts val="0"/>
              </a:spcAft>
              <a:buSzPts val="1400"/>
              <a:buNone/>
              <a:defRPr sz="1688"/>
            </a:lvl5pPr>
            <a:lvl6pPr lvl="5">
              <a:spcBef>
                <a:spcPts val="0"/>
              </a:spcBef>
              <a:spcAft>
                <a:spcPts val="0"/>
              </a:spcAft>
              <a:buSzPts val="1400"/>
              <a:buNone/>
              <a:defRPr sz="1688"/>
            </a:lvl6pPr>
            <a:lvl7pPr lvl="6">
              <a:spcBef>
                <a:spcPts val="0"/>
              </a:spcBef>
              <a:spcAft>
                <a:spcPts val="0"/>
              </a:spcAft>
              <a:buSzPts val="1400"/>
              <a:buNone/>
              <a:defRPr sz="1688"/>
            </a:lvl7pPr>
            <a:lvl8pPr lvl="7">
              <a:spcBef>
                <a:spcPts val="0"/>
              </a:spcBef>
              <a:spcAft>
                <a:spcPts val="0"/>
              </a:spcAft>
              <a:buSzPts val="1400"/>
              <a:buNone/>
              <a:defRPr sz="1688"/>
            </a:lvl8pPr>
            <a:lvl9pPr lvl="8">
              <a:spcBef>
                <a:spcPts val="0"/>
              </a:spcBef>
              <a:spcAft>
                <a:spcPts val="0"/>
              </a:spcAft>
              <a:buSzPts val="1400"/>
              <a:buNone/>
              <a:defRPr sz="1688"/>
            </a:lvl9pPr>
          </a:lstStyle>
          <a:p>
            <a:endParaRPr/>
          </a:p>
        </p:txBody>
      </p:sp>
      <p:sp>
        <p:nvSpPr>
          <p:cNvPr id="36" name="Shape 36"/>
          <p:cNvSpPr txBox="1">
            <a:spLocks noGrp="1"/>
          </p:cNvSpPr>
          <p:nvPr>
            <p:ph type="body" idx="1"/>
          </p:nvPr>
        </p:nvSpPr>
        <p:spPr>
          <a:xfrm>
            <a:off x="609600" y="1600200"/>
            <a:ext cx="10972800" cy="4525963"/>
          </a:xfrm>
          <a:prstGeom prst="rect">
            <a:avLst/>
          </a:prstGeom>
          <a:noFill/>
          <a:ln>
            <a:noFill/>
          </a:ln>
        </p:spPr>
        <p:txBody>
          <a:bodyPr spcFirstLastPara="1" wrap="square" lIns="91425" tIns="91425" rIns="91425" bIns="91425" anchor="t" anchorCtr="0"/>
          <a:lstStyle>
            <a:lvl1pPr marL="428625" marR="0" lvl="0" indent="-404813" algn="l" rtl="0">
              <a:spcBef>
                <a:spcPts val="600"/>
              </a:spcBef>
              <a:spcAft>
                <a:spcPts val="0"/>
              </a:spcAft>
              <a:buClr>
                <a:schemeClr val="dk1"/>
              </a:buClr>
              <a:buSzPts val="3200"/>
              <a:buFont typeface="Arial"/>
              <a:buChar char="•"/>
              <a:defRPr sz="3000" b="0" i="0" u="none" strike="noStrike" cap="none">
                <a:solidFill>
                  <a:schemeClr val="dk1"/>
                </a:solidFill>
                <a:latin typeface="Calibri"/>
                <a:ea typeface="Calibri"/>
                <a:cs typeface="Calibri"/>
                <a:sym typeface="Calibri"/>
              </a:defRPr>
            </a:lvl1pPr>
            <a:lvl2pPr marL="857250" marR="0" lvl="1" indent="-381000" algn="l" rtl="0">
              <a:spcBef>
                <a:spcPts val="525"/>
              </a:spcBef>
              <a:spcAft>
                <a:spcPts val="0"/>
              </a:spcAft>
              <a:buClr>
                <a:schemeClr val="dk1"/>
              </a:buClr>
              <a:buSzPts val="2800"/>
              <a:buFont typeface="Arial"/>
              <a:buChar char="–"/>
              <a:defRPr sz="2625" b="0" i="0" u="none" strike="noStrike" cap="none">
                <a:solidFill>
                  <a:schemeClr val="dk1"/>
                </a:solidFill>
                <a:latin typeface="Calibri"/>
                <a:ea typeface="Calibri"/>
                <a:cs typeface="Calibri"/>
                <a:sym typeface="Calibri"/>
              </a:defRPr>
            </a:lvl2pPr>
            <a:lvl3pPr marL="1285875" marR="0" lvl="2" indent="-357188" algn="l" rtl="0">
              <a:spcBef>
                <a:spcPts val="450"/>
              </a:spcBef>
              <a:spcAft>
                <a:spcPts val="0"/>
              </a:spcAft>
              <a:buClr>
                <a:schemeClr val="dk1"/>
              </a:buClr>
              <a:buSzPts val="2400"/>
              <a:buFont typeface="Arial"/>
              <a:buChar char="•"/>
              <a:defRPr sz="2250" b="0" i="0" u="none" strike="noStrike" cap="none">
                <a:solidFill>
                  <a:schemeClr val="dk1"/>
                </a:solidFill>
                <a:latin typeface="Calibri"/>
                <a:ea typeface="Calibri"/>
                <a:cs typeface="Calibri"/>
                <a:sym typeface="Calibri"/>
              </a:defRPr>
            </a:lvl3pPr>
            <a:lvl4pPr marL="1714500" marR="0" lvl="3" indent="-333375" algn="l" rtl="0">
              <a:spcBef>
                <a:spcPts val="375"/>
              </a:spcBef>
              <a:spcAft>
                <a:spcPts val="0"/>
              </a:spcAft>
              <a:buClr>
                <a:schemeClr val="dk1"/>
              </a:buClr>
              <a:buSzPts val="2000"/>
              <a:buFont typeface="Arial"/>
              <a:buChar char="–"/>
              <a:defRPr sz="1875" b="0" i="0" u="none" strike="noStrike" cap="none">
                <a:solidFill>
                  <a:schemeClr val="dk1"/>
                </a:solidFill>
                <a:latin typeface="Calibri"/>
                <a:ea typeface="Calibri"/>
                <a:cs typeface="Calibri"/>
                <a:sym typeface="Calibri"/>
              </a:defRPr>
            </a:lvl4pPr>
            <a:lvl5pPr marL="2143125" marR="0" lvl="4" indent="-333375" algn="l" rtl="0">
              <a:spcBef>
                <a:spcPts val="375"/>
              </a:spcBef>
              <a:spcAft>
                <a:spcPts val="0"/>
              </a:spcAft>
              <a:buClr>
                <a:schemeClr val="dk1"/>
              </a:buClr>
              <a:buSzPts val="2000"/>
              <a:buFont typeface="Arial"/>
              <a:buChar char="»"/>
              <a:defRPr sz="1875" b="0" i="0" u="none" strike="noStrike" cap="none">
                <a:solidFill>
                  <a:schemeClr val="dk1"/>
                </a:solidFill>
                <a:latin typeface="Calibri"/>
                <a:ea typeface="Calibri"/>
                <a:cs typeface="Calibri"/>
                <a:sym typeface="Calibri"/>
              </a:defRPr>
            </a:lvl5pPr>
            <a:lvl6pPr marL="2571750" marR="0" lvl="5" indent="-333375" algn="l" rtl="0">
              <a:spcBef>
                <a:spcPts val="375"/>
              </a:spcBef>
              <a:spcAft>
                <a:spcPts val="0"/>
              </a:spcAft>
              <a:buClr>
                <a:schemeClr val="dk1"/>
              </a:buClr>
              <a:buSzPts val="2000"/>
              <a:buFont typeface="Arial"/>
              <a:buChar char="•"/>
              <a:defRPr sz="1875" b="0" i="0" u="none" strike="noStrike" cap="none">
                <a:solidFill>
                  <a:schemeClr val="dk1"/>
                </a:solidFill>
                <a:latin typeface="Calibri"/>
                <a:ea typeface="Calibri"/>
                <a:cs typeface="Calibri"/>
                <a:sym typeface="Calibri"/>
              </a:defRPr>
            </a:lvl6pPr>
            <a:lvl7pPr marL="3000375" marR="0" lvl="6" indent="-333375" algn="l" rtl="0">
              <a:spcBef>
                <a:spcPts val="375"/>
              </a:spcBef>
              <a:spcAft>
                <a:spcPts val="0"/>
              </a:spcAft>
              <a:buClr>
                <a:schemeClr val="dk1"/>
              </a:buClr>
              <a:buSzPts val="2000"/>
              <a:buFont typeface="Arial"/>
              <a:buChar char="•"/>
              <a:defRPr sz="1875" b="0" i="0" u="none" strike="noStrike" cap="none">
                <a:solidFill>
                  <a:schemeClr val="dk1"/>
                </a:solidFill>
                <a:latin typeface="Calibri"/>
                <a:ea typeface="Calibri"/>
                <a:cs typeface="Calibri"/>
                <a:sym typeface="Calibri"/>
              </a:defRPr>
            </a:lvl7pPr>
            <a:lvl8pPr marL="3429000" marR="0" lvl="7" indent="-333375" algn="l" rtl="0">
              <a:spcBef>
                <a:spcPts val="375"/>
              </a:spcBef>
              <a:spcAft>
                <a:spcPts val="0"/>
              </a:spcAft>
              <a:buClr>
                <a:schemeClr val="dk1"/>
              </a:buClr>
              <a:buSzPts val="2000"/>
              <a:buFont typeface="Arial"/>
              <a:buChar char="•"/>
              <a:defRPr sz="1875" b="0" i="0" u="none" strike="noStrike" cap="none">
                <a:solidFill>
                  <a:schemeClr val="dk1"/>
                </a:solidFill>
                <a:latin typeface="Calibri"/>
                <a:ea typeface="Calibri"/>
                <a:cs typeface="Calibri"/>
                <a:sym typeface="Calibri"/>
              </a:defRPr>
            </a:lvl8pPr>
            <a:lvl9pPr marL="3857625" marR="0" lvl="8" indent="-333375" algn="l" rtl="0">
              <a:spcBef>
                <a:spcPts val="375"/>
              </a:spcBef>
              <a:spcAft>
                <a:spcPts val="0"/>
              </a:spcAft>
              <a:buClr>
                <a:schemeClr val="dk1"/>
              </a:buClr>
              <a:buSzPts val="2000"/>
              <a:buFont typeface="Arial"/>
              <a:buChar char="•"/>
              <a:defRPr sz="1875"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609600" y="6356351"/>
            <a:ext cx="28448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125">
                <a:solidFill>
                  <a:srgbClr val="888888"/>
                </a:solidFill>
                <a:latin typeface="Calibri"/>
                <a:ea typeface="Calibri"/>
                <a:cs typeface="Calibri"/>
                <a:sym typeface="Calibri"/>
              </a:defRPr>
            </a:lvl1pPr>
            <a:lvl2pPr marR="0" lvl="1"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4165600" y="6356351"/>
            <a:ext cx="3860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125">
                <a:solidFill>
                  <a:srgbClr val="888888"/>
                </a:solidFill>
                <a:latin typeface="Calibri"/>
                <a:ea typeface="Calibri"/>
                <a:cs typeface="Calibri"/>
                <a:sym typeface="Calibri"/>
              </a:defRPr>
            </a:lvl1pPr>
            <a:lvl2pPr marR="0" lvl="1"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125">
                <a:solidFill>
                  <a:srgbClr val="888888"/>
                </a:solidFill>
                <a:latin typeface="Calibri"/>
                <a:ea typeface="Calibri"/>
                <a:cs typeface="Calibri"/>
                <a:sym typeface="Calibri"/>
              </a:defRPr>
            </a:lvl1pPr>
            <a:lvl2pPr marL="0" marR="0" lvl="1" indent="0" algn="r" rtl="0">
              <a:spcBef>
                <a:spcPts val="0"/>
              </a:spcBef>
              <a:buNone/>
              <a:defRPr sz="1125">
                <a:solidFill>
                  <a:srgbClr val="888888"/>
                </a:solidFill>
                <a:latin typeface="Calibri"/>
                <a:ea typeface="Calibri"/>
                <a:cs typeface="Calibri"/>
                <a:sym typeface="Calibri"/>
              </a:defRPr>
            </a:lvl2pPr>
            <a:lvl3pPr marL="0" marR="0" lvl="2" indent="0" algn="r" rtl="0">
              <a:spcBef>
                <a:spcPts val="0"/>
              </a:spcBef>
              <a:buNone/>
              <a:defRPr sz="1125">
                <a:solidFill>
                  <a:srgbClr val="888888"/>
                </a:solidFill>
                <a:latin typeface="Calibri"/>
                <a:ea typeface="Calibri"/>
                <a:cs typeface="Calibri"/>
                <a:sym typeface="Calibri"/>
              </a:defRPr>
            </a:lvl3pPr>
            <a:lvl4pPr marL="0" marR="0" lvl="3" indent="0" algn="r" rtl="0">
              <a:spcBef>
                <a:spcPts val="0"/>
              </a:spcBef>
              <a:buNone/>
              <a:defRPr sz="1125">
                <a:solidFill>
                  <a:srgbClr val="888888"/>
                </a:solidFill>
                <a:latin typeface="Calibri"/>
                <a:ea typeface="Calibri"/>
                <a:cs typeface="Calibri"/>
                <a:sym typeface="Calibri"/>
              </a:defRPr>
            </a:lvl4pPr>
            <a:lvl5pPr marL="0" marR="0" lvl="4" indent="0" algn="r" rtl="0">
              <a:spcBef>
                <a:spcPts val="0"/>
              </a:spcBef>
              <a:buNone/>
              <a:defRPr sz="1125">
                <a:solidFill>
                  <a:srgbClr val="888888"/>
                </a:solidFill>
                <a:latin typeface="Calibri"/>
                <a:ea typeface="Calibri"/>
                <a:cs typeface="Calibri"/>
                <a:sym typeface="Calibri"/>
              </a:defRPr>
            </a:lvl5pPr>
            <a:lvl6pPr marL="0" marR="0" lvl="5" indent="0" algn="r" rtl="0">
              <a:spcBef>
                <a:spcPts val="0"/>
              </a:spcBef>
              <a:buNone/>
              <a:defRPr sz="1125">
                <a:solidFill>
                  <a:srgbClr val="888888"/>
                </a:solidFill>
                <a:latin typeface="Calibri"/>
                <a:ea typeface="Calibri"/>
                <a:cs typeface="Calibri"/>
                <a:sym typeface="Calibri"/>
              </a:defRPr>
            </a:lvl6pPr>
            <a:lvl7pPr marL="0" marR="0" lvl="6" indent="0" algn="r" rtl="0">
              <a:spcBef>
                <a:spcPts val="0"/>
              </a:spcBef>
              <a:buNone/>
              <a:defRPr sz="1125">
                <a:solidFill>
                  <a:srgbClr val="888888"/>
                </a:solidFill>
                <a:latin typeface="Calibri"/>
                <a:ea typeface="Calibri"/>
                <a:cs typeface="Calibri"/>
                <a:sym typeface="Calibri"/>
              </a:defRPr>
            </a:lvl7pPr>
            <a:lvl8pPr marL="0" marR="0" lvl="7" indent="0" algn="r" rtl="0">
              <a:spcBef>
                <a:spcPts val="0"/>
              </a:spcBef>
              <a:buNone/>
              <a:defRPr sz="1125">
                <a:solidFill>
                  <a:srgbClr val="888888"/>
                </a:solidFill>
                <a:latin typeface="Calibri"/>
                <a:ea typeface="Calibri"/>
                <a:cs typeface="Calibri"/>
                <a:sym typeface="Calibri"/>
              </a:defRPr>
            </a:lvl8pPr>
            <a:lvl9pPr marL="0" marR="0" lvl="8" indent="0" algn="r" rtl="0">
              <a:spcBef>
                <a:spcPts val="0"/>
              </a:spcBef>
              <a:buNone/>
              <a:defRPr sz="1125">
                <a:solidFill>
                  <a:srgbClr val="888888"/>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24056718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609600" y="274638"/>
            <a:ext cx="109728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125"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688"/>
            </a:lvl2pPr>
            <a:lvl3pPr lvl="2">
              <a:spcBef>
                <a:spcPts val="0"/>
              </a:spcBef>
              <a:spcAft>
                <a:spcPts val="0"/>
              </a:spcAft>
              <a:buSzPts val="1400"/>
              <a:buNone/>
              <a:defRPr sz="1688"/>
            </a:lvl3pPr>
            <a:lvl4pPr lvl="3">
              <a:spcBef>
                <a:spcPts val="0"/>
              </a:spcBef>
              <a:spcAft>
                <a:spcPts val="0"/>
              </a:spcAft>
              <a:buSzPts val="1400"/>
              <a:buNone/>
              <a:defRPr sz="1688"/>
            </a:lvl4pPr>
            <a:lvl5pPr lvl="4">
              <a:spcBef>
                <a:spcPts val="0"/>
              </a:spcBef>
              <a:spcAft>
                <a:spcPts val="0"/>
              </a:spcAft>
              <a:buSzPts val="1400"/>
              <a:buNone/>
              <a:defRPr sz="1688"/>
            </a:lvl5pPr>
            <a:lvl6pPr lvl="5">
              <a:spcBef>
                <a:spcPts val="0"/>
              </a:spcBef>
              <a:spcAft>
                <a:spcPts val="0"/>
              </a:spcAft>
              <a:buSzPts val="1400"/>
              <a:buNone/>
              <a:defRPr sz="1688"/>
            </a:lvl6pPr>
            <a:lvl7pPr lvl="6">
              <a:spcBef>
                <a:spcPts val="0"/>
              </a:spcBef>
              <a:spcAft>
                <a:spcPts val="0"/>
              </a:spcAft>
              <a:buSzPts val="1400"/>
              <a:buNone/>
              <a:defRPr sz="1688"/>
            </a:lvl7pPr>
            <a:lvl8pPr lvl="7">
              <a:spcBef>
                <a:spcPts val="0"/>
              </a:spcBef>
              <a:spcAft>
                <a:spcPts val="0"/>
              </a:spcAft>
              <a:buSzPts val="1400"/>
              <a:buNone/>
              <a:defRPr sz="1688"/>
            </a:lvl8pPr>
            <a:lvl9pPr lvl="8">
              <a:spcBef>
                <a:spcPts val="0"/>
              </a:spcBef>
              <a:spcAft>
                <a:spcPts val="0"/>
              </a:spcAft>
              <a:buSzPts val="1400"/>
              <a:buNone/>
              <a:defRPr sz="1688"/>
            </a:lvl9pPr>
          </a:lstStyle>
          <a:p>
            <a:endParaRPr/>
          </a:p>
        </p:txBody>
      </p:sp>
      <p:sp>
        <p:nvSpPr>
          <p:cNvPr id="42" name="Shape 42"/>
          <p:cNvSpPr txBox="1">
            <a:spLocks noGrp="1"/>
          </p:cNvSpPr>
          <p:nvPr>
            <p:ph type="body" idx="1"/>
          </p:nvPr>
        </p:nvSpPr>
        <p:spPr>
          <a:xfrm>
            <a:off x="609600" y="1535114"/>
            <a:ext cx="5386917" cy="639762"/>
          </a:xfrm>
          <a:prstGeom prst="rect">
            <a:avLst/>
          </a:prstGeom>
          <a:noFill/>
          <a:ln>
            <a:noFill/>
          </a:ln>
        </p:spPr>
        <p:txBody>
          <a:bodyPr spcFirstLastPara="1" wrap="square" lIns="91425" tIns="91425" rIns="91425" bIns="91425" anchor="b" anchorCtr="0"/>
          <a:lstStyle>
            <a:lvl1pPr marL="428625" marR="0" lvl="0" indent="-214313" algn="l" rtl="0">
              <a:spcBef>
                <a:spcPts val="450"/>
              </a:spcBef>
              <a:spcAft>
                <a:spcPts val="0"/>
              </a:spcAft>
              <a:buClr>
                <a:schemeClr val="dk1"/>
              </a:buClr>
              <a:buSzPts val="2400"/>
              <a:buFont typeface="Arial"/>
              <a:buNone/>
              <a:defRPr sz="2250" b="1" i="0" u="none" strike="noStrike" cap="none">
                <a:solidFill>
                  <a:schemeClr val="dk1"/>
                </a:solidFill>
                <a:latin typeface="Calibri"/>
                <a:ea typeface="Calibri"/>
                <a:cs typeface="Calibri"/>
                <a:sym typeface="Calibri"/>
              </a:defRPr>
            </a:lvl1pPr>
            <a:lvl2pPr marL="857250" marR="0" lvl="1" indent="-214313" algn="l" rtl="0">
              <a:spcBef>
                <a:spcPts val="375"/>
              </a:spcBef>
              <a:spcAft>
                <a:spcPts val="0"/>
              </a:spcAft>
              <a:buClr>
                <a:schemeClr val="dk1"/>
              </a:buClr>
              <a:buSzPts val="2000"/>
              <a:buFont typeface="Arial"/>
              <a:buNone/>
              <a:defRPr sz="1875" b="1" i="0" u="none" strike="noStrike" cap="none">
                <a:solidFill>
                  <a:schemeClr val="dk1"/>
                </a:solidFill>
                <a:latin typeface="Calibri"/>
                <a:ea typeface="Calibri"/>
                <a:cs typeface="Calibri"/>
                <a:sym typeface="Calibri"/>
              </a:defRPr>
            </a:lvl2pPr>
            <a:lvl3pPr marL="1285875" marR="0" lvl="2" indent="-214313" algn="l" rtl="0">
              <a:spcBef>
                <a:spcPts val="338"/>
              </a:spcBef>
              <a:spcAft>
                <a:spcPts val="0"/>
              </a:spcAft>
              <a:buClr>
                <a:schemeClr val="dk1"/>
              </a:buClr>
              <a:buSzPts val="1800"/>
              <a:buFont typeface="Arial"/>
              <a:buNone/>
              <a:defRPr sz="1688" b="1" i="0" u="none" strike="noStrike" cap="none">
                <a:solidFill>
                  <a:schemeClr val="dk1"/>
                </a:solidFill>
                <a:latin typeface="Calibri"/>
                <a:ea typeface="Calibri"/>
                <a:cs typeface="Calibri"/>
                <a:sym typeface="Calibri"/>
              </a:defRPr>
            </a:lvl3pPr>
            <a:lvl4pPr marL="1714500" marR="0" lvl="3" indent="-214313" algn="l" rtl="0">
              <a:spcBef>
                <a:spcPts val="300"/>
              </a:spcBef>
              <a:spcAft>
                <a:spcPts val="0"/>
              </a:spcAft>
              <a:buClr>
                <a:schemeClr val="dk1"/>
              </a:buClr>
              <a:buSzPts val="1600"/>
              <a:buFont typeface="Arial"/>
              <a:buNone/>
              <a:defRPr sz="1500" b="1" i="0" u="none" strike="noStrike" cap="none">
                <a:solidFill>
                  <a:schemeClr val="dk1"/>
                </a:solidFill>
                <a:latin typeface="Calibri"/>
                <a:ea typeface="Calibri"/>
                <a:cs typeface="Calibri"/>
                <a:sym typeface="Calibri"/>
              </a:defRPr>
            </a:lvl4pPr>
            <a:lvl5pPr marL="2143125" marR="0" lvl="4" indent="-214313" algn="l" rtl="0">
              <a:spcBef>
                <a:spcPts val="300"/>
              </a:spcBef>
              <a:spcAft>
                <a:spcPts val="0"/>
              </a:spcAft>
              <a:buClr>
                <a:schemeClr val="dk1"/>
              </a:buClr>
              <a:buSzPts val="1600"/>
              <a:buFont typeface="Arial"/>
              <a:buNone/>
              <a:defRPr sz="1500" b="1" i="0" u="none" strike="noStrike" cap="none">
                <a:solidFill>
                  <a:schemeClr val="dk1"/>
                </a:solidFill>
                <a:latin typeface="Calibri"/>
                <a:ea typeface="Calibri"/>
                <a:cs typeface="Calibri"/>
                <a:sym typeface="Calibri"/>
              </a:defRPr>
            </a:lvl5pPr>
            <a:lvl6pPr marL="2571750" marR="0" lvl="5" indent="-214313" algn="l" rtl="0">
              <a:spcBef>
                <a:spcPts val="300"/>
              </a:spcBef>
              <a:spcAft>
                <a:spcPts val="0"/>
              </a:spcAft>
              <a:buClr>
                <a:schemeClr val="dk1"/>
              </a:buClr>
              <a:buSzPts val="1600"/>
              <a:buFont typeface="Arial"/>
              <a:buNone/>
              <a:defRPr sz="1500" b="1" i="0" u="none" strike="noStrike" cap="none">
                <a:solidFill>
                  <a:schemeClr val="dk1"/>
                </a:solidFill>
                <a:latin typeface="Calibri"/>
                <a:ea typeface="Calibri"/>
                <a:cs typeface="Calibri"/>
                <a:sym typeface="Calibri"/>
              </a:defRPr>
            </a:lvl6pPr>
            <a:lvl7pPr marL="3000375" marR="0" lvl="6" indent="-214313" algn="l" rtl="0">
              <a:spcBef>
                <a:spcPts val="300"/>
              </a:spcBef>
              <a:spcAft>
                <a:spcPts val="0"/>
              </a:spcAft>
              <a:buClr>
                <a:schemeClr val="dk1"/>
              </a:buClr>
              <a:buSzPts val="1600"/>
              <a:buFont typeface="Arial"/>
              <a:buNone/>
              <a:defRPr sz="1500" b="1" i="0" u="none" strike="noStrike" cap="none">
                <a:solidFill>
                  <a:schemeClr val="dk1"/>
                </a:solidFill>
                <a:latin typeface="Calibri"/>
                <a:ea typeface="Calibri"/>
                <a:cs typeface="Calibri"/>
                <a:sym typeface="Calibri"/>
              </a:defRPr>
            </a:lvl7pPr>
            <a:lvl8pPr marL="3429000" marR="0" lvl="7" indent="-214313" algn="l" rtl="0">
              <a:spcBef>
                <a:spcPts val="300"/>
              </a:spcBef>
              <a:spcAft>
                <a:spcPts val="0"/>
              </a:spcAft>
              <a:buClr>
                <a:schemeClr val="dk1"/>
              </a:buClr>
              <a:buSzPts val="1600"/>
              <a:buFont typeface="Arial"/>
              <a:buNone/>
              <a:defRPr sz="1500" b="1" i="0" u="none" strike="noStrike" cap="none">
                <a:solidFill>
                  <a:schemeClr val="dk1"/>
                </a:solidFill>
                <a:latin typeface="Calibri"/>
                <a:ea typeface="Calibri"/>
                <a:cs typeface="Calibri"/>
                <a:sym typeface="Calibri"/>
              </a:defRPr>
            </a:lvl8pPr>
            <a:lvl9pPr marL="3857625" marR="0" lvl="8" indent="-214313" algn="l" rtl="0">
              <a:spcBef>
                <a:spcPts val="300"/>
              </a:spcBef>
              <a:spcAft>
                <a:spcPts val="0"/>
              </a:spcAft>
              <a:buClr>
                <a:schemeClr val="dk1"/>
              </a:buClr>
              <a:buSzPts val="1600"/>
              <a:buFont typeface="Arial"/>
              <a:buNone/>
              <a:defRPr sz="15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609600" y="2174876"/>
            <a:ext cx="5386917" cy="3951288"/>
          </a:xfrm>
          <a:prstGeom prst="rect">
            <a:avLst/>
          </a:prstGeom>
          <a:noFill/>
          <a:ln>
            <a:noFill/>
          </a:ln>
        </p:spPr>
        <p:txBody>
          <a:bodyPr spcFirstLastPara="1" wrap="square" lIns="91425" tIns="91425" rIns="91425" bIns="91425" anchor="t" anchorCtr="0"/>
          <a:lstStyle>
            <a:lvl1pPr marL="428625" marR="0" lvl="0" indent="-357188" algn="l" rtl="0">
              <a:spcBef>
                <a:spcPts val="450"/>
              </a:spcBef>
              <a:spcAft>
                <a:spcPts val="0"/>
              </a:spcAft>
              <a:buClr>
                <a:schemeClr val="dk1"/>
              </a:buClr>
              <a:buSzPts val="2400"/>
              <a:buFont typeface="Arial"/>
              <a:buChar char="•"/>
              <a:defRPr sz="2250" b="0" i="0" u="none" strike="noStrike" cap="none">
                <a:solidFill>
                  <a:schemeClr val="dk1"/>
                </a:solidFill>
                <a:latin typeface="Calibri"/>
                <a:ea typeface="Calibri"/>
                <a:cs typeface="Calibri"/>
                <a:sym typeface="Calibri"/>
              </a:defRPr>
            </a:lvl1pPr>
            <a:lvl2pPr marL="857250" marR="0" lvl="1" indent="-333375" algn="l" rtl="0">
              <a:spcBef>
                <a:spcPts val="375"/>
              </a:spcBef>
              <a:spcAft>
                <a:spcPts val="0"/>
              </a:spcAft>
              <a:buClr>
                <a:schemeClr val="dk1"/>
              </a:buClr>
              <a:buSzPts val="2000"/>
              <a:buFont typeface="Arial"/>
              <a:buChar char="–"/>
              <a:defRPr sz="1875" b="0" i="0" u="none" strike="noStrike" cap="none">
                <a:solidFill>
                  <a:schemeClr val="dk1"/>
                </a:solidFill>
                <a:latin typeface="Calibri"/>
                <a:ea typeface="Calibri"/>
                <a:cs typeface="Calibri"/>
                <a:sym typeface="Calibri"/>
              </a:defRPr>
            </a:lvl2pPr>
            <a:lvl3pPr marL="1285875" marR="0" lvl="2" indent="-321469" algn="l" rtl="0">
              <a:spcBef>
                <a:spcPts val="338"/>
              </a:spcBef>
              <a:spcAft>
                <a:spcPts val="0"/>
              </a:spcAft>
              <a:buClr>
                <a:schemeClr val="dk1"/>
              </a:buClr>
              <a:buSzPts val="1800"/>
              <a:buFont typeface="Arial"/>
              <a:buChar char="•"/>
              <a:defRPr sz="1688" b="0" i="0" u="none" strike="noStrike" cap="none">
                <a:solidFill>
                  <a:schemeClr val="dk1"/>
                </a:solidFill>
                <a:latin typeface="Calibri"/>
                <a:ea typeface="Calibri"/>
                <a:cs typeface="Calibri"/>
                <a:sym typeface="Calibri"/>
              </a:defRPr>
            </a:lvl3pPr>
            <a:lvl4pPr marL="1714500" marR="0" lvl="3" indent="-309563" algn="l" rtl="0">
              <a:spcBef>
                <a:spcPts val="300"/>
              </a:spcBef>
              <a:spcAft>
                <a:spcPts val="0"/>
              </a:spcAft>
              <a:buClr>
                <a:schemeClr val="dk1"/>
              </a:buClr>
              <a:buSzPts val="1600"/>
              <a:buFont typeface="Arial"/>
              <a:buChar char="–"/>
              <a:defRPr sz="1500" b="0" i="0" u="none" strike="noStrike" cap="none">
                <a:solidFill>
                  <a:schemeClr val="dk1"/>
                </a:solidFill>
                <a:latin typeface="Calibri"/>
                <a:ea typeface="Calibri"/>
                <a:cs typeface="Calibri"/>
                <a:sym typeface="Calibri"/>
              </a:defRPr>
            </a:lvl4pPr>
            <a:lvl5pPr marL="2143125" marR="0" lvl="4" indent="-309563" algn="l" rtl="0">
              <a:spcBef>
                <a:spcPts val="300"/>
              </a:spcBef>
              <a:spcAft>
                <a:spcPts val="0"/>
              </a:spcAft>
              <a:buClr>
                <a:schemeClr val="dk1"/>
              </a:buClr>
              <a:buSzPts val="1600"/>
              <a:buFont typeface="Arial"/>
              <a:buChar char="»"/>
              <a:defRPr sz="1500" b="0" i="0" u="none" strike="noStrike" cap="none">
                <a:solidFill>
                  <a:schemeClr val="dk1"/>
                </a:solidFill>
                <a:latin typeface="Calibri"/>
                <a:ea typeface="Calibri"/>
                <a:cs typeface="Calibri"/>
                <a:sym typeface="Calibri"/>
              </a:defRPr>
            </a:lvl5pPr>
            <a:lvl6pPr marL="2571750" marR="0" lvl="5" indent="-309563" algn="l" rtl="0">
              <a:spcBef>
                <a:spcPts val="300"/>
              </a:spcBef>
              <a:spcAft>
                <a:spcPts val="0"/>
              </a:spcAft>
              <a:buClr>
                <a:schemeClr val="dk1"/>
              </a:buClr>
              <a:buSzPts val="1600"/>
              <a:buFont typeface="Arial"/>
              <a:buChar char="•"/>
              <a:defRPr sz="1500" b="0" i="0" u="none" strike="noStrike" cap="none">
                <a:solidFill>
                  <a:schemeClr val="dk1"/>
                </a:solidFill>
                <a:latin typeface="Calibri"/>
                <a:ea typeface="Calibri"/>
                <a:cs typeface="Calibri"/>
                <a:sym typeface="Calibri"/>
              </a:defRPr>
            </a:lvl6pPr>
            <a:lvl7pPr marL="3000375" marR="0" lvl="6" indent="-309563" algn="l" rtl="0">
              <a:spcBef>
                <a:spcPts val="300"/>
              </a:spcBef>
              <a:spcAft>
                <a:spcPts val="0"/>
              </a:spcAft>
              <a:buClr>
                <a:schemeClr val="dk1"/>
              </a:buClr>
              <a:buSzPts val="1600"/>
              <a:buFont typeface="Arial"/>
              <a:buChar char="•"/>
              <a:defRPr sz="1500" b="0" i="0" u="none" strike="noStrike" cap="none">
                <a:solidFill>
                  <a:schemeClr val="dk1"/>
                </a:solidFill>
                <a:latin typeface="Calibri"/>
                <a:ea typeface="Calibri"/>
                <a:cs typeface="Calibri"/>
                <a:sym typeface="Calibri"/>
              </a:defRPr>
            </a:lvl7pPr>
            <a:lvl8pPr marL="3429000" marR="0" lvl="7" indent="-309563" algn="l" rtl="0">
              <a:spcBef>
                <a:spcPts val="300"/>
              </a:spcBef>
              <a:spcAft>
                <a:spcPts val="0"/>
              </a:spcAft>
              <a:buClr>
                <a:schemeClr val="dk1"/>
              </a:buClr>
              <a:buSzPts val="1600"/>
              <a:buFont typeface="Arial"/>
              <a:buChar char="•"/>
              <a:defRPr sz="1500" b="0" i="0" u="none" strike="noStrike" cap="none">
                <a:solidFill>
                  <a:schemeClr val="dk1"/>
                </a:solidFill>
                <a:latin typeface="Calibri"/>
                <a:ea typeface="Calibri"/>
                <a:cs typeface="Calibri"/>
                <a:sym typeface="Calibri"/>
              </a:defRPr>
            </a:lvl8pPr>
            <a:lvl9pPr marL="3857625" marR="0" lvl="8" indent="-309563" algn="l" rtl="0">
              <a:spcBef>
                <a:spcPts val="300"/>
              </a:spcBef>
              <a:spcAft>
                <a:spcPts val="0"/>
              </a:spcAft>
              <a:buClr>
                <a:schemeClr val="dk1"/>
              </a:buClr>
              <a:buSzPts val="16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6193369" y="1535114"/>
            <a:ext cx="5389033" cy="639762"/>
          </a:xfrm>
          <a:prstGeom prst="rect">
            <a:avLst/>
          </a:prstGeom>
          <a:noFill/>
          <a:ln>
            <a:noFill/>
          </a:ln>
        </p:spPr>
        <p:txBody>
          <a:bodyPr spcFirstLastPara="1" wrap="square" lIns="91425" tIns="91425" rIns="91425" bIns="91425" anchor="b" anchorCtr="0"/>
          <a:lstStyle>
            <a:lvl1pPr marL="428625" marR="0" lvl="0" indent="-214313" algn="l" rtl="0">
              <a:spcBef>
                <a:spcPts val="450"/>
              </a:spcBef>
              <a:spcAft>
                <a:spcPts val="0"/>
              </a:spcAft>
              <a:buClr>
                <a:schemeClr val="dk1"/>
              </a:buClr>
              <a:buSzPts val="2400"/>
              <a:buFont typeface="Arial"/>
              <a:buNone/>
              <a:defRPr sz="2250" b="1" i="0" u="none" strike="noStrike" cap="none">
                <a:solidFill>
                  <a:schemeClr val="dk1"/>
                </a:solidFill>
                <a:latin typeface="Calibri"/>
                <a:ea typeface="Calibri"/>
                <a:cs typeface="Calibri"/>
                <a:sym typeface="Calibri"/>
              </a:defRPr>
            </a:lvl1pPr>
            <a:lvl2pPr marL="857250" marR="0" lvl="1" indent="-214313" algn="l" rtl="0">
              <a:spcBef>
                <a:spcPts val="375"/>
              </a:spcBef>
              <a:spcAft>
                <a:spcPts val="0"/>
              </a:spcAft>
              <a:buClr>
                <a:schemeClr val="dk1"/>
              </a:buClr>
              <a:buSzPts val="2000"/>
              <a:buFont typeface="Arial"/>
              <a:buNone/>
              <a:defRPr sz="1875" b="1" i="0" u="none" strike="noStrike" cap="none">
                <a:solidFill>
                  <a:schemeClr val="dk1"/>
                </a:solidFill>
                <a:latin typeface="Calibri"/>
                <a:ea typeface="Calibri"/>
                <a:cs typeface="Calibri"/>
                <a:sym typeface="Calibri"/>
              </a:defRPr>
            </a:lvl2pPr>
            <a:lvl3pPr marL="1285875" marR="0" lvl="2" indent="-214313" algn="l" rtl="0">
              <a:spcBef>
                <a:spcPts val="338"/>
              </a:spcBef>
              <a:spcAft>
                <a:spcPts val="0"/>
              </a:spcAft>
              <a:buClr>
                <a:schemeClr val="dk1"/>
              </a:buClr>
              <a:buSzPts val="1800"/>
              <a:buFont typeface="Arial"/>
              <a:buNone/>
              <a:defRPr sz="1688" b="1" i="0" u="none" strike="noStrike" cap="none">
                <a:solidFill>
                  <a:schemeClr val="dk1"/>
                </a:solidFill>
                <a:latin typeface="Calibri"/>
                <a:ea typeface="Calibri"/>
                <a:cs typeface="Calibri"/>
                <a:sym typeface="Calibri"/>
              </a:defRPr>
            </a:lvl3pPr>
            <a:lvl4pPr marL="1714500" marR="0" lvl="3" indent="-214313" algn="l" rtl="0">
              <a:spcBef>
                <a:spcPts val="300"/>
              </a:spcBef>
              <a:spcAft>
                <a:spcPts val="0"/>
              </a:spcAft>
              <a:buClr>
                <a:schemeClr val="dk1"/>
              </a:buClr>
              <a:buSzPts val="1600"/>
              <a:buFont typeface="Arial"/>
              <a:buNone/>
              <a:defRPr sz="1500" b="1" i="0" u="none" strike="noStrike" cap="none">
                <a:solidFill>
                  <a:schemeClr val="dk1"/>
                </a:solidFill>
                <a:latin typeface="Calibri"/>
                <a:ea typeface="Calibri"/>
                <a:cs typeface="Calibri"/>
                <a:sym typeface="Calibri"/>
              </a:defRPr>
            </a:lvl4pPr>
            <a:lvl5pPr marL="2143125" marR="0" lvl="4" indent="-214313" algn="l" rtl="0">
              <a:spcBef>
                <a:spcPts val="300"/>
              </a:spcBef>
              <a:spcAft>
                <a:spcPts val="0"/>
              </a:spcAft>
              <a:buClr>
                <a:schemeClr val="dk1"/>
              </a:buClr>
              <a:buSzPts val="1600"/>
              <a:buFont typeface="Arial"/>
              <a:buNone/>
              <a:defRPr sz="1500" b="1" i="0" u="none" strike="noStrike" cap="none">
                <a:solidFill>
                  <a:schemeClr val="dk1"/>
                </a:solidFill>
                <a:latin typeface="Calibri"/>
                <a:ea typeface="Calibri"/>
                <a:cs typeface="Calibri"/>
                <a:sym typeface="Calibri"/>
              </a:defRPr>
            </a:lvl5pPr>
            <a:lvl6pPr marL="2571750" marR="0" lvl="5" indent="-214313" algn="l" rtl="0">
              <a:spcBef>
                <a:spcPts val="300"/>
              </a:spcBef>
              <a:spcAft>
                <a:spcPts val="0"/>
              </a:spcAft>
              <a:buClr>
                <a:schemeClr val="dk1"/>
              </a:buClr>
              <a:buSzPts val="1600"/>
              <a:buFont typeface="Arial"/>
              <a:buNone/>
              <a:defRPr sz="1500" b="1" i="0" u="none" strike="noStrike" cap="none">
                <a:solidFill>
                  <a:schemeClr val="dk1"/>
                </a:solidFill>
                <a:latin typeface="Calibri"/>
                <a:ea typeface="Calibri"/>
                <a:cs typeface="Calibri"/>
                <a:sym typeface="Calibri"/>
              </a:defRPr>
            </a:lvl6pPr>
            <a:lvl7pPr marL="3000375" marR="0" lvl="6" indent="-214313" algn="l" rtl="0">
              <a:spcBef>
                <a:spcPts val="300"/>
              </a:spcBef>
              <a:spcAft>
                <a:spcPts val="0"/>
              </a:spcAft>
              <a:buClr>
                <a:schemeClr val="dk1"/>
              </a:buClr>
              <a:buSzPts val="1600"/>
              <a:buFont typeface="Arial"/>
              <a:buNone/>
              <a:defRPr sz="1500" b="1" i="0" u="none" strike="noStrike" cap="none">
                <a:solidFill>
                  <a:schemeClr val="dk1"/>
                </a:solidFill>
                <a:latin typeface="Calibri"/>
                <a:ea typeface="Calibri"/>
                <a:cs typeface="Calibri"/>
                <a:sym typeface="Calibri"/>
              </a:defRPr>
            </a:lvl7pPr>
            <a:lvl8pPr marL="3429000" marR="0" lvl="7" indent="-214313" algn="l" rtl="0">
              <a:spcBef>
                <a:spcPts val="300"/>
              </a:spcBef>
              <a:spcAft>
                <a:spcPts val="0"/>
              </a:spcAft>
              <a:buClr>
                <a:schemeClr val="dk1"/>
              </a:buClr>
              <a:buSzPts val="1600"/>
              <a:buFont typeface="Arial"/>
              <a:buNone/>
              <a:defRPr sz="1500" b="1" i="0" u="none" strike="noStrike" cap="none">
                <a:solidFill>
                  <a:schemeClr val="dk1"/>
                </a:solidFill>
                <a:latin typeface="Calibri"/>
                <a:ea typeface="Calibri"/>
                <a:cs typeface="Calibri"/>
                <a:sym typeface="Calibri"/>
              </a:defRPr>
            </a:lvl8pPr>
            <a:lvl9pPr marL="3857625" marR="0" lvl="8" indent="-214313" algn="l" rtl="0">
              <a:spcBef>
                <a:spcPts val="300"/>
              </a:spcBef>
              <a:spcAft>
                <a:spcPts val="0"/>
              </a:spcAft>
              <a:buClr>
                <a:schemeClr val="dk1"/>
              </a:buClr>
              <a:buSzPts val="1600"/>
              <a:buFont typeface="Arial"/>
              <a:buNone/>
              <a:defRPr sz="15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6193369" y="2174876"/>
            <a:ext cx="5389033" cy="3951288"/>
          </a:xfrm>
          <a:prstGeom prst="rect">
            <a:avLst/>
          </a:prstGeom>
          <a:noFill/>
          <a:ln>
            <a:noFill/>
          </a:ln>
        </p:spPr>
        <p:txBody>
          <a:bodyPr spcFirstLastPara="1" wrap="square" lIns="91425" tIns="91425" rIns="91425" bIns="91425" anchor="t" anchorCtr="0"/>
          <a:lstStyle>
            <a:lvl1pPr marL="428625" marR="0" lvl="0" indent="-357188" algn="l" rtl="0">
              <a:spcBef>
                <a:spcPts val="450"/>
              </a:spcBef>
              <a:spcAft>
                <a:spcPts val="0"/>
              </a:spcAft>
              <a:buClr>
                <a:schemeClr val="dk1"/>
              </a:buClr>
              <a:buSzPts val="2400"/>
              <a:buFont typeface="Arial"/>
              <a:buChar char="•"/>
              <a:defRPr sz="2250" b="0" i="0" u="none" strike="noStrike" cap="none">
                <a:solidFill>
                  <a:schemeClr val="dk1"/>
                </a:solidFill>
                <a:latin typeface="Calibri"/>
                <a:ea typeface="Calibri"/>
                <a:cs typeface="Calibri"/>
                <a:sym typeface="Calibri"/>
              </a:defRPr>
            </a:lvl1pPr>
            <a:lvl2pPr marL="857250" marR="0" lvl="1" indent="-333375" algn="l" rtl="0">
              <a:spcBef>
                <a:spcPts val="375"/>
              </a:spcBef>
              <a:spcAft>
                <a:spcPts val="0"/>
              </a:spcAft>
              <a:buClr>
                <a:schemeClr val="dk1"/>
              </a:buClr>
              <a:buSzPts val="2000"/>
              <a:buFont typeface="Arial"/>
              <a:buChar char="–"/>
              <a:defRPr sz="1875" b="0" i="0" u="none" strike="noStrike" cap="none">
                <a:solidFill>
                  <a:schemeClr val="dk1"/>
                </a:solidFill>
                <a:latin typeface="Calibri"/>
                <a:ea typeface="Calibri"/>
                <a:cs typeface="Calibri"/>
                <a:sym typeface="Calibri"/>
              </a:defRPr>
            </a:lvl2pPr>
            <a:lvl3pPr marL="1285875" marR="0" lvl="2" indent="-321469" algn="l" rtl="0">
              <a:spcBef>
                <a:spcPts val="338"/>
              </a:spcBef>
              <a:spcAft>
                <a:spcPts val="0"/>
              </a:spcAft>
              <a:buClr>
                <a:schemeClr val="dk1"/>
              </a:buClr>
              <a:buSzPts val="1800"/>
              <a:buFont typeface="Arial"/>
              <a:buChar char="•"/>
              <a:defRPr sz="1688" b="0" i="0" u="none" strike="noStrike" cap="none">
                <a:solidFill>
                  <a:schemeClr val="dk1"/>
                </a:solidFill>
                <a:latin typeface="Calibri"/>
                <a:ea typeface="Calibri"/>
                <a:cs typeface="Calibri"/>
                <a:sym typeface="Calibri"/>
              </a:defRPr>
            </a:lvl3pPr>
            <a:lvl4pPr marL="1714500" marR="0" lvl="3" indent="-309563" algn="l" rtl="0">
              <a:spcBef>
                <a:spcPts val="300"/>
              </a:spcBef>
              <a:spcAft>
                <a:spcPts val="0"/>
              </a:spcAft>
              <a:buClr>
                <a:schemeClr val="dk1"/>
              </a:buClr>
              <a:buSzPts val="1600"/>
              <a:buFont typeface="Arial"/>
              <a:buChar char="–"/>
              <a:defRPr sz="1500" b="0" i="0" u="none" strike="noStrike" cap="none">
                <a:solidFill>
                  <a:schemeClr val="dk1"/>
                </a:solidFill>
                <a:latin typeface="Calibri"/>
                <a:ea typeface="Calibri"/>
                <a:cs typeface="Calibri"/>
                <a:sym typeface="Calibri"/>
              </a:defRPr>
            </a:lvl4pPr>
            <a:lvl5pPr marL="2143125" marR="0" lvl="4" indent="-309563" algn="l" rtl="0">
              <a:spcBef>
                <a:spcPts val="300"/>
              </a:spcBef>
              <a:spcAft>
                <a:spcPts val="0"/>
              </a:spcAft>
              <a:buClr>
                <a:schemeClr val="dk1"/>
              </a:buClr>
              <a:buSzPts val="1600"/>
              <a:buFont typeface="Arial"/>
              <a:buChar char="»"/>
              <a:defRPr sz="1500" b="0" i="0" u="none" strike="noStrike" cap="none">
                <a:solidFill>
                  <a:schemeClr val="dk1"/>
                </a:solidFill>
                <a:latin typeface="Calibri"/>
                <a:ea typeface="Calibri"/>
                <a:cs typeface="Calibri"/>
                <a:sym typeface="Calibri"/>
              </a:defRPr>
            </a:lvl5pPr>
            <a:lvl6pPr marL="2571750" marR="0" lvl="5" indent="-309563" algn="l" rtl="0">
              <a:spcBef>
                <a:spcPts val="300"/>
              </a:spcBef>
              <a:spcAft>
                <a:spcPts val="0"/>
              </a:spcAft>
              <a:buClr>
                <a:schemeClr val="dk1"/>
              </a:buClr>
              <a:buSzPts val="1600"/>
              <a:buFont typeface="Arial"/>
              <a:buChar char="•"/>
              <a:defRPr sz="1500" b="0" i="0" u="none" strike="noStrike" cap="none">
                <a:solidFill>
                  <a:schemeClr val="dk1"/>
                </a:solidFill>
                <a:latin typeface="Calibri"/>
                <a:ea typeface="Calibri"/>
                <a:cs typeface="Calibri"/>
                <a:sym typeface="Calibri"/>
              </a:defRPr>
            </a:lvl6pPr>
            <a:lvl7pPr marL="3000375" marR="0" lvl="6" indent="-309563" algn="l" rtl="0">
              <a:spcBef>
                <a:spcPts val="300"/>
              </a:spcBef>
              <a:spcAft>
                <a:spcPts val="0"/>
              </a:spcAft>
              <a:buClr>
                <a:schemeClr val="dk1"/>
              </a:buClr>
              <a:buSzPts val="1600"/>
              <a:buFont typeface="Arial"/>
              <a:buChar char="•"/>
              <a:defRPr sz="1500" b="0" i="0" u="none" strike="noStrike" cap="none">
                <a:solidFill>
                  <a:schemeClr val="dk1"/>
                </a:solidFill>
                <a:latin typeface="Calibri"/>
                <a:ea typeface="Calibri"/>
                <a:cs typeface="Calibri"/>
                <a:sym typeface="Calibri"/>
              </a:defRPr>
            </a:lvl7pPr>
            <a:lvl8pPr marL="3429000" marR="0" lvl="7" indent="-309563" algn="l" rtl="0">
              <a:spcBef>
                <a:spcPts val="300"/>
              </a:spcBef>
              <a:spcAft>
                <a:spcPts val="0"/>
              </a:spcAft>
              <a:buClr>
                <a:schemeClr val="dk1"/>
              </a:buClr>
              <a:buSzPts val="1600"/>
              <a:buFont typeface="Arial"/>
              <a:buChar char="•"/>
              <a:defRPr sz="1500" b="0" i="0" u="none" strike="noStrike" cap="none">
                <a:solidFill>
                  <a:schemeClr val="dk1"/>
                </a:solidFill>
                <a:latin typeface="Calibri"/>
                <a:ea typeface="Calibri"/>
                <a:cs typeface="Calibri"/>
                <a:sym typeface="Calibri"/>
              </a:defRPr>
            </a:lvl8pPr>
            <a:lvl9pPr marL="3857625" marR="0" lvl="8" indent="-309563" algn="l" rtl="0">
              <a:spcBef>
                <a:spcPts val="300"/>
              </a:spcBef>
              <a:spcAft>
                <a:spcPts val="0"/>
              </a:spcAft>
              <a:buClr>
                <a:schemeClr val="dk1"/>
              </a:buClr>
              <a:buSzPts val="16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609600" y="6356351"/>
            <a:ext cx="28448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125">
                <a:solidFill>
                  <a:srgbClr val="888888"/>
                </a:solidFill>
                <a:latin typeface="Calibri"/>
                <a:ea typeface="Calibri"/>
                <a:cs typeface="Calibri"/>
                <a:sym typeface="Calibri"/>
              </a:defRPr>
            </a:lvl1pPr>
            <a:lvl2pPr marR="0" lvl="1"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4165600" y="6356351"/>
            <a:ext cx="3860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125">
                <a:solidFill>
                  <a:srgbClr val="888888"/>
                </a:solidFill>
                <a:latin typeface="Calibri"/>
                <a:ea typeface="Calibri"/>
                <a:cs typeface="Calibri"/>
                <a:sym typeface="Calibri"/>
              </a:defRPr>
            </a:lvl1pPr>
            <a:lvl2pPr marR="0" lvl="1"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125">
                <a:solidFill>
                  <a:srgbClr val="888888"/>
                </a:solidFill>
                <a:latin typeface="Calibri"/>
                <a:ea typeface="Calibri"/>
                <a:cs typeface="Calibri"/>
                <a:sym typeface="Calibri"/>
              </a:defRPr>
            </a:lvl1pPr>
            <a:lvl2pPr marL="0" marR="0" lvl="1" indent="0" algn="r" rtl="0">
              <a:spcBef>
                <a:spcPts val="0"/>
              </a:spcBef>
              <a:buNone/>
              <a:defRPr sz="1125">
                <a:solidFill>
                  <a:srgbClr val="888888"/>
                </a:solidFill>
                <a:latin typeface="Calibri"/>
                <a:ea typeface="Calibri"/>
                <a:cs typeface="Calibri"/>
                <a:sym typeface="Calibri"/>
              </a:defRPr>
            </a:lvl2pPr>
            <a:lvl3pPr marL="0" marR="0" lvl="2" indent="0" algn="r" rtl="0">
              <a:spcBef>
                <a:spcPts val="0"/>
              </a:spcBef>
              <a:buNone/>
              <a:defRPr sz="1125">
                <a:solidFill>
                  <a:srgbClr val="888888"/>
                </a:solidFill>
                <a:latin typeface="Calibri"/>
                <a:ea typeface="Calibri"/>
                <a:cs typeface="Calibri"/>
                <a:sym typeface="Calibri"/>
              </a:defRPr>
            </a:lvl3pPr>
            <a:lvl4pPr marL="0" marR="0" lvl="3" indent="0" algn="r" rtl="0">
              <a:spcBef>
                <a:spcPts val="0"/>
              </a:spcBef>
              <a:buNone/>
              <a:defRPr sz="1125">
                <a:solidFill>
                  <a:srgbClr val="888888"/>
                </a:solidFill>
                <a:latin typeface="Calibri"/>
                <a:ea typeface="Calibri"/>
                <a:cs typeface="Calibri"/>
                <a:sym typeface="Calibri"/>
              </a:defRPr>
            </a:lvl4pPr>
            <a:lvl5pPr marL="0" marR="0" lvl="4" indent="0" algn="r" rtl="0">
              <a:spcBef>
                <a:spcPts val="0"/>
              </a:spcBef>
              <a:buNone/>
              <a:defRPr sz="1125">
                <a:solidFill>
                  <a:srgbClr val="888888"/>
                </a:solidFill>
                <a:latin typeface="Calibri"/>
                <a:ea typeface="Calibri"/>
                <a:cs typeface="Calibri"/>
                <a:sym typeface="Calibri"/>
              </a:defRPr>
            </a:lvl5pPr>
            <a:lvl6pPr marL="0" marR="0" lvl="5" indent="0" algn="r" rtl="0">
              <a:spcBef>
                <a:spcPts val="0"/>
              </a:spcBef>
              <a:buNone/>
              <a:defRPr sz="1125">
                <a:solidFill>
                  <a:srgbClr val="888888"/>
                </a:solidFill>
                <a:latin typeface="Calibri"/>
                <a:ea typeface="Calibri"/>
                <a:cs typeface="Calibri"/>
                <a:sym typeface="Calibri"/>
              </a:defRPr>
            </a:lvl6pPr>
            <a:lvl7pPr marL="0" marR="0" lvl="6" indent="0" algn="r" rtl="0">
              <a:spcBef>
                <a:spcPts val="0"/>
              </a:spcBef>
              <a:buNone/>
              <a:defRPr sz="1125">
                <a:solidFill>
                  <a:srgbClr val="888888"/>
                </a:solidFill>
                <a:latin typeface="Calibri"/>
                <a:ea typeface="Calibri"/>
                <a:cs typeface="Calibri"/>
                <a:sym typeface="Calibri"/>
              </a:defRPr>
            </a:lvl7pPr>
            <a:lvl8pPr marL="0" marR="0" lvl="7" indent="0" algn="r" rtl="0">
              <a:spcBef>
                <a:spcPts val="0"/>
              </a:spcBef>
              <a:buNone/>
              <a:defRPr sz="1125">
                <a:solidFill>
                  <a:srgbClr val="888888"/>
                </a:solidFill>
                <a:latin typeface="Calibri"/>
                <a:ea typeface="Calibri"/>
                <a:cs typeface="Calibri"/>
                <a:sym typeface="Calibri"/>
              </a:defRPr>
            </a:lvl8pPr>
            <a:lvl9pPr marL="0" marR="0" lvl="8" indent="0" algn="r" rtl="0">
              <a:spcBef>
                <a:spcPts val="0"/>
              </a:spcBef>
              <a:buNone/>
              <a:defRPr sz="1125">
                <a:solidFill>
                  <a:srgbClr val="888888"/>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20225752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609600" y="274638"/>
            <a:ext cx="109728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125"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688"/>
            </a:lvl2pPr>
            <a:lvl3pPr lvl="2">
              <a:spcBef>
                <a:spcPts val="0"/>
              </a:spcBef>
              <a:spcAft>
                <a:spcPts val="0"/>
              </a:spcAft>
              <a:buSzPts val="1400"/>
              <a:buNone/>
              <a:defRPr sz="1688"/>
            </a:lvl3pPr>
            <a:lvl4pPr lvl="3">
              <a:spcBef>
                <a:spcPts val="0"/>
              </a:spcBef>
              <a:spcAft>
                <a:spcPts val="0"/>
              </a:spcAft>
              <a:buSzPts val="1400"/>
              <a:buNone/>
              <a:defRPr sz="1688"/>
            </a:lvl4pPr>
            <a:lvl5pPr lvl="4">
              <a:spcBef>
                <a:spcPts val="0"/>
              </a:spcBef>
              <a:spcAft>
                <a:spcPts val="0"/>
              </a:spcAft>
              <a:buSzPts val="1400"/>
              <a:buNone/>
              <a:defRPr sz="1688"/>
            </a:lvl5pPr>
            <a:lvl6pPr lvl="5">
              <a:spcBef>
                <a:spcPts val="0"/>
              </a:spcBef>
              <a:spcAft>
                <a:spcPts val="0"/>
              </a:spcAft>
              <a:buSzPts val="1400"/>
              <a:buNone/>
              <a:defRPr sz="1688"/>
            </a:lvl6pPr>
            <a:lvl7pPr lvl="6">
              <a:spcBef>
                <a:spcPts val="0"/>
              </a:spcBef>
              <a:spcAft>
                <a:spcPts val="0"/>
              </a:spcAft>
              <a:buSzPts val="1400"/>
              <a:buNone/>
              <a:defRPr sz="1688"/>
            </a:lvl7pPr>
            <a:lvl8pPr lvl="7">
              <a:spcBef>
                <a:spcPts val="0"/>
              </a:spcBef>
              <a:spcAft>
                <a:spcPts val="0"/>
              </a:spcAft>
              <a:buSzPts val="1400"/>
              <a:buNone/>
              <a:defRPr sz="1688"/>
            </a:lvl8pPr>
            <a:lvl9pPr lvl="8">
              <a:spcBef>
                <a:spcPts val="0"/>
              </a:spcBef>
              <a:spcAft>
                <a:spcPts val="0"/>
              </a:spcAft>
              <a:buSzPts val="1400"/>
              <a:buNone/>
              <a:defRPr sz="1688"/>
            </a:lvl9pPr>
          </a:lstStyle>
          <a:p>
            <a:endParaRPr/>
          </a:p>
        </p:txBody>
      </p:sp>
      <p:sp>
        <p:nvSpPr>
          <p:cNvPr id="51" name="Shape 51"/>
          <p:cNvSpPr txBox="1">
            <a:spLocks noGrp="1"/>
          </p:cNvSpPr>
          <p:nvPr>
            <p:ph type="dt" idx="10"/>
          </p:nvPr>
        </p:nvSpPr>
        <p:spPr>
          <a:xfrm>
            <a:off x="609600" y="6356351"/>
            <a:ext cx="28448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125">
                <a:solidFill>
                  <a:srgbClr val="888888"/>
                </a:solidFill>
                <a:latin typeface="Calibri"/>
                <a:ea typeface="Calibri"/>
                <a:cs typeface="Calibri"/>
                <a:sym typeface="Calibri"/>
              </a:defRPr>
            </a:lvl1pPr>
            <a:lvl2pPr marR="0" lvl="1"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4165600" y="6356351"/>
            <a:ext cx="3860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125">
                <a:solidFill>
                  <a:srgbClr val="888888"/>
                </a:solidFill>
                <a:latin typeface="Calibri"/>
                <a:ea typeface="Calibri"/>
                <a:cs typeface="Calibri"/>
                <a:sym typeface="Calibri"/>
              </a:defRPr>
            </a:lvl1pPr>
            <a:lvl2pPr marR="0" lvl="1"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125">
                <a:solidFill>
                  <a:srgbClr val="888888"/>
                </a:solidFill>
                <a:latin typeface="Calibri"/>
                <a:ea typeface="Calibri"/>
                <a:cs typeface="Calibri"/>
                <a:sym typeface="Calibri"/>
              </a:defRPr>
            </a:lvl1pPr>
            <a:lvl2pPr marL="0" marR="0" lvl="1" indent="0" algn="r" rtl="0">
              <a:spcBef>
                <a:spcPts val="0"/>
              </a:spcBef>
              <a:buNone/>
              <a:defRPr sz="1125">
                <a:solidFill>
                  <a:srgbClr val="888888"/>
                </a:solidFill>
                <a:latin typeface="Calibri"/>
                <a:ea typeface="Calibri"/>
                <a:cs typeface="Calibri"/>
                <a:sym typeface="Calibri"/>
              </a:defRPr>
            </a:lvl2pPr>
            <a:lvl3pPr marL="0" marR="0" lvl="2" indent="0" algn="r" rtl="0">
              <a:spcBef>
                <a:spcPts val="0"/>
              </a:spcBef>
              <a:buNone/>
              <a:defRPr sz="1125">
                <a:solidFill>
                  <a:srgbClr val="888888"/>
                </a:solidFill>
                <a:latin typeface="Calibri"/>
                <a:ea typeface="Calibri"/>
                <a:cs typeface="Calibri"/>
                <a:sym typeface="Calibri"/>
              </a:defRPr>
            </a:lvl3pPr>
            <a:lvl4pPr marL="0" marR="0" lvl="3" indent="0" algn="r" rtl="0">
              <a:spcBef>
                <a:spcPts val="0"/>
              </a:spcBef>
              <a:buNone/>
              <a:defRPr sz="1125">
                <a:solidFill>
                  <a:srgbClr val="888888"/>
                </a:solidFill>
                <a:latin typeface="Calibri"/>
                <a:ea typeface="Calibri"/>
                <a:cs typeface="Calibri"/>
                <a:sym typeface="Calibri"/>
              </a:defRPr>
            </a:lvl4pPr>
            <a:lvl5pPr marL="0" marR="0" lvl="4" indent="0" algn="r" rtl="0">
              <a:spcBef>
                <a:spcPts val="0"/>
              </a:spcBef>
              <a:buNone/>
              <a:defRPr sz="1125">
                <a:solidFill>
                  <a:srgbClr val="888888"/>
                </a:solidFill>
                <a:latin typeface="Calibri"/>
                <a:ea typeface="Calibri"/>
                <a:cs typeface="Calibri"/>
                <a:sym typeface="Calibri"/>
              </a:defRPr>
            </a:lvl5pPr>
            <a:lvl6pPr marL="0" marR="0" lvl="5" indent="0" algn="r" rtl="0">
              <a:spcBef>
                <a:spcPts val="0"/>
              </a:spcBef>
              <a:buNone/>
              <a:defRPr sz="1125">
                <a:solidFill>
                  <a:srgbClr val="888888"/>
                </a:solidFill>
                <a:latin typeface="Calibri"/>
                <a:ea typeface="Calibri"/>
                <a:cs typeface="Calibri"/>
                <a:sym typeface="Calibri"/>
              </a:defRPr>
            </a:lvl6pPr>
            <a:lvl7pPr marL="0" marR="0" lvl="6" indent="0" algn="r" rtl="0">
              <a:spcBef>
                <a:spcPts val="0"/>
              </a:spcBef>
              <a:buNone/>
              <a:defRPr sz="1125">
                <a:solidFill>
                  <a:srgbClr val="888888"/>
                </a:solidFill>
                <a:latin typeface="Calibri"/>
                <a:ea typeface="Calibri"/>
                <a:cs typeface="Calibri"/>
                <a:sym typeface="Calibri"/>
              </a:defRPr>
            </a:lvl7pPr>
            <a:lvl8pPr marL="0" marR="0" lvl="7" indent="0" algn="r" rtl="0">
              <a:spcBef>
                <a:spcPts val="0"/>
              </a:spcBef>
              <a:buNone/>
              <a:defRPr sz="1125">
                <a:solidFill>
                  <a:srgbClr val="888888"/>
                </a:solidFill>
                <a:latin typeface="Calibri"/>
                <a:ea typeface="Calibri"/>
                <a:cs typeface="Calibri"/>
                <a:sym typeface="Calibri"/>
              </a:defRPr>
            </a:lvl8pPr>
            <a:lvl9pPr marL="0" marR="0" lvl="8" indent="0" algn="r" rtl="0">
              <a:spcBef>
                <a:spcPts val="0"/>
              </a:spcBef>
              <a:buNone/>
              <a:defRPr sz="1125">
                <a:solidFill>
                  <a:srgbClr val="888888"/>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34829672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609600" y="6356351"/>
            <a:ext cx="28448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125">
                <a:solidFill>
                  <a:srgbClr val="888888"/>
                </a:solidFill>
                <a:latin typeface="Calibri"/>
                <a:ea typeface="Calibri"/>
                <a:cs typeface="Calibri"/>
                <a:sym typeface="Calibri"/>
              </a:defRPr>
            </a:lvl1pPr>
            <a:lvl2pPr marR="0" lvl="1"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4165600" y="6356351"/>
            <a:ext cx="3860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125">
                <a:solidFill>
                  <a:srgbClr val="888888"/>
                </a:solidFill>
                <a:latin typeface="Calibri"/>
                <a:ea typeface="Calibri"/>
                <a:cs typeface="Calibri"/>
                <a:sym typeface="Calibri"/>
              </a:defRPr>
            </a:lvl1pPr>
            <a:lvl2pPr marR="0" lvl="1"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125">
                <a:solidFill>
                  <a:srgbClr val="888888"/>
                </a:solidFill>
                <a:latin typeface="Calibri"/>
                <a:ea typeface="Calibri"/>
                <a:cs typeface="Calibri"/>
                <a:sym typeface="Calibri"/>
              </a:defRPr>
            </a:lvl1pPr>
            <a:lvl2pPr marL="0" marR="0" lvl="1" indent="0" algn="r" rtl="0">
              <a:spcBef>
                <a:spcPts val="0"/>
              </a:spcBef>
              <a:buNone/>
              <a:defRPr sz="1125">
                <a:solidFill>
                  <a:srgbClr val="888888"/>
                </a:solidFill>
                <a:latin typeface="Calibri"/>
                <a:ea typeface="Calibri"/>
                <a:cs typeface="Calibri"/>
                <a:sym typeface="Calibri"/>
              </a:defRPr>
            </a:lvl2pPr>
            <a:lvl3pPr marL="0" marR="0" lvl="2" indent="0" algn="r" rtl="0">
              <a:spcBef>
                <a:spcPts val="0"/>
              </a:spcBef>
              <a:buNone/>
              <a:defRPr sz="1125">
                <a:solidFill>
                  <a:srgbClr val="888888"/>
                </a:solidFill>
                <a:latin typeface="Calibri"/>
                <a:ea typeface="Calibri"/>
                <a:cs typeface="Calibri"/>
                <a:sym typeface="Calibri"/>
              </a:defRPr>
            </a:lvl3pPr>
            <a:lvl4pPr marL="0" marR="0" lvl="3" indent="0" algn="r" rtl="0">
              <a:spcBef>
                <a:spcPts val="0"/>
              </a:spcBef>
              <a:buNone/>
              <a:defRPr sz="1125">
                <a:solidFill>
                  <a:srgbClr val="888888"/>
                </a:solidFill>
                <a:latin typeface="Calibri"/>
                <a:ea typeface="Calibri"/>
                <a:cs typeface="Calibri"/>
                <a:sym typeface="Calibri"/>
              </a:defRPr>
            </a:lvl4pPr>
            <a:lvl5pPr marL="0" marR="0" lvl="4" indent="0" algn="r" rtl="0">
              <a:spcBef>
                <a:spcPts val="0"/>
              </a:spcBef>
              <a:buNone/>
              <a:defRPr sz="1125">
                <a:solidFill>
                  <a:srgbClr val="888888"/>
                </a:solidFill>
                <a:latin typeface="Calibri"/>
                <a:ea typeface="Calibri"/>
                <a:cs typeface="Calibri"/>
                <a:sym typeface="Calibri"/>
              </a:defRPr>
            </a:lvl5pPr>
            <a:lvl6pPr marL="0" marR="0" lvl="5" indent="0" algn="r" rtl="0">
              <a:spcBef>
                <a:spcPts val="0"/>
              </a:spcBef>
              <a:buNone/>
              <a:defRPr sz="1125">
                <a:solidFill>
                  <a:srgbClr val="888888"/>
                </a:solidFill>
                <a:latin typeface="Calibri"/>
                <a:ea typeface="Calibri"/>
                <a:cs typeface="Calibri"/>
                <a:sym typeface="Calibri"/>
              </a:defRPr>
            </a:lvl6pPr>
            <a:lvl7pPr marL="0" marR="0" lvl="6" indent="0" algn="r" rtl="0">
              <a:spcBef>
                <a:spcPts val="0"/>
              </a:spcBef>
              <a:buNone/>
              <a:defRPr sz="1125">
                <a:solidFill>
                  <a:srgbClr val="888888"/>
                </a:solidFill>
                <a:latin typeface="Calibri"/>
                <a:ea typeface="Calibri"/>
                <a:cs typeface="Calibri"/>
                <a:sym typeface="Calibri"/>
              </a:defRPr>
            </a:lvl7pPr>
            <a:lvl8pPr marL="0" marR="0" lvl="7" indent="0" algn="r" rtl="0">
              <a:spcBef>
                <a:spcPts val="0"/>
              </a:spcBef>
              <a:buNone/>
              <a:defRPr sz="1125">
                <a:solidFill>
                  <a:srgbClr val="888888"/>
                </a:solidFill>
                <a:latin typeface="Calibri"/>
                <a:ea typeface="Calibri"/>
                <a:cs typeface="Calibri"/>
                <a:sym typeface="Calibri"/>
              </a:defRPr>
            </a:lvl8pPr>
            <a:lvl9pPr marL="0" marR="0" lvl="8" indent="0" algn="r" rtl="0">
              <a:spcBef>
                <a:spcPts val="0"/>
              </a:spcBef>
              <a:buNone/>
              <a:defRPr sz="1125">
                <a:solidFill>
                  <a:srgbClr val="888888"/>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2036358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B37192-F39F-47C7-94BB-0D19C3A110E9}" type="datetimeFigureOut">
              <a:rPr lang="en-US" smtClean="0"/>
              <a:t>6/26/2018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6FD218-09BC-4AE0-9C43-6479E96893CC}" type="slidenum">
              <a:rPr lang="en-US" smtClean="0"/>
              <a:t>‹#›</a:t>
            </a:fld>
            <a:endParaRPr lang="en-US"/>
          </a:p>
        </p:txBody>
      </p:sp>
    </p:spTree>
    <p:extLst>
      <p:ext uri="{BB962C8B-B14F-4D97-AF65-F5344CB8AC3E}">
        <p14:creationId xmlns:p14="http://schemas.microsoft.com/office/powerpoint/2010/main" val="24816927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609602" y="273050"/>
            <a:ext cx="4011084" cy="116205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dk1"/>
              </a:buClr>
              <a:buSzPts val="2000"/>
              <a:buFont typeface="Calibri"/>
              <a:buNone/>
              <a:defRPr sz="1875"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688"/>
            </a:lvl2pPr>
            <a:lvl3pPr lvl="2">
              <a:spcBef>
                <a:spcPts val="0"/>
              </a:spcBef>
              <a:spcAft>
                <a:spcPts val="0"/>
              </a:spcAft>
              <a:buSzPts val="1400"/>
              <a:buNone/>
              <a:defRPr sz="1688"/>
            </a:lvl3pPr>
            <a:lvl4pPr lvl="3">
              <a:spcBef>
                <a:spcPts val="0"/>
              </a:spcBef>
              <a:spcAft>
                <a:spcPts val="0"/>
              </a:spcAft>
              <a:buSzPts val="1400"/>
              <a:buNone/>
              <a:defRPr sz="1688"/>
            </a:lvl4pPr>
            <a:lvl5pPr lvl="4">
              <a:spcBef>
                <a:spcPts val="0"/>
              </a:spcBef>
              <a:spcAft>
                <a:spcPts val="0"/>
              </a:spcAft>
              <a:buSzPts val="1400"/>
              <a:buNone/>
              <a:defRPr sz="1688"/>
            </a:lvl5pPr>
            <a:lvl6pPr lvl="5">
              <a:spcBef>
                <a:spcPts val="0"/>
              </a:spcBef>
              <a:spcAft>
                <a:spcPts val="0"/>
              </a:spcAft>
              <a:buSzPts val="1400"/>
              <a:buNone/>
              <a:defRPr sz="1688"/>
            </a:lvl6pPr>
            <a:lvl7pPr lvl="6">
              <a:spcBef>
                <a:spcPts val="0"/>
              </a:spcBef>
              <a:spcAft>
                <a:spcPts val="0"/>
              </a:spcAft>
              <a:buSzPts val="1400"/>
              <a:buNone/>
              <a:defRPr sz="1688"/>
            </a:lvl7pPr>
            <a:lvl8pPr lvl="7">
              <a:spcBef>
                <a:spcPts val="0"/>
              </a:spcBef>
              <a:spcAft>
                <a:spcPts val="0"/>
              </a:spcAft>
              <a:buSzPts val="1400"/>
              <a:buNone/>
              <a:defRPr sz="1688"/>
            </a:lvl8pPr>
            <a:lvl9pPr lvl="8">
              <a:spcBef>
                <a:spcPts val="0"/>
              </a:spcBef>
              <a:spcAft>
                <a:spcPts val="0"/>
              </a:spcAft>
              <a:buSzPts val="1400"/>
              <a:buNone/>
              <a:defRPr sz="1688"/>
            </a:lvl9pPr>
          </a:lstStyle>
          <a:p>
            <a:endParaRPr/>
          </a:p>
        </p:txBody>
      </p:sp>
      <p:sp>
        <p:nvSpPr>
          <p:cNvPr id="60" name="Shape 60"/>
          <p:cNvSpPr txBox="1">
            <a:spLocks noGrp="1"/>
          </p:cNvSpPr>
          <p:nvPr>
            <p:ph type="body" idx="1"/>
          </p:nvPr>
        </p:nvSpPr>
        <p:spPr>
          <a:xfrm>
            <a:off x="4766733" y="273051"/>
            <a:ext cx="6815667" cy="5853113"/>
          </a:xfrm>
          <a:prstGeom prst="rect">
            <a:avLst/>
          </a:prstGeom>
          <a:noFill/>
          <a:ln>
            <a:noFill/>
          </a:ln>
        </p:spPr>
        <p:txBody>
          <a:bodyPr spcFirstLastPara="1" wrap="square" lIns="91425" tIns="91425" rIns="91425" bIns="91425" anchor="t" anchorCtr="0"/>
          <a:lstStyle>
            <a:lvl1pPr marL="428625" marR="0" lvl="0" indent="-404813" algn="l" rtl="0">
              <a:spcBef>
                <a:spcPts val="600"/>
              </a:spcBef>
              <a:spcAft>
                <a:spcPts val="0"/>
              </a:spcAft>
              <a:buClr>
                <a:schemeClr val="dk1"/>
              </a:buClr>
              <a:buSzPts val="3200"/>
              <a:buFont typeface="Arial"/>
              <a:buChar char="•"/>
              <a:defRPr sz="3000" b="0" i="0" u="none" strike="noStrike" cap="none">
                <a:solidFill>
                  <a:schemeClr val="dk1"/>
                </a:solidFill>
                <a:latin typeface="Calibri"/>
                <a:ea typeface="Calibri"/>
                <a:cs typeface="Calibri"/>
                <a:sym typeface="Calibri"/>
              </a:defRPr>
            </a:lvl1pPr>
            <a:lvl2pPr marL="857250" marR="0" lvl="1" indent="-381000" algn="l" rtl="0">
              <a:spcBef>
                <a:spcPts val="525"/>
              </a:spcBef>
              <a:spcAft>
                <a:spcPts val="0"/>
              </a:spcAft>
              <a:buClr>
                <a:schemeClr val="dk1"/>
              </a:buClr>
              <a:buSzPts val="2800"/>
              <a:buFont typeface="Arial"/>
              <a:buChar char="–"/>
              <a:defRPr sz="2625" b="0" i="0" u="none" strike="noStrike" cap="none">
                <a:solidFill>
                  <a:schemeClr val="dk1"/>
                </a:solidFill>
                <a:latin typeface="Calibri"/>
                <a:ea typeface="Calibri"/>
                <a:cs typeface="Calibri"/>
                <a:sym typeface="Calibri"/>
              </a:defRPr>
            </a:lvl2pPr>
            <a:lvl3pPr marL="1285875" marR="0" lvl="2" indent="-357188" algn="l" rtl="0">
              <a:spcBef>
                <a:spcPts val="450"/>
              </a:spcBef>
              <a:spcAft>
                <a:spcPts val="0"/>
              </a:spcAft>
              <a:buClr>
                <a:schemeClr val="dk1"/>
              </a:buClr>
              <a:buSzPts val="2400"/>
              <a:buFont typeface="Arial"/>
              <a:buChar char="•"/>
              <a:defRPr sz="2250" b="0" i="0" u="none" strike="noStrike" cap="none">
                <a:solidFill>
                  <a:schemeClr val="dk1"/>
                </a:solidFill>
                <a:latin typeface="Calibri"/>
                <a:ea typeface="Calibri"/>
                <a:cs typeface="Calibri"/>
                <a:sym typeface="Calibri"/>
              </a:defRPr>
            </a:lvl3pPr>
            <a:lvl4pPr marL="1714500" marR="0" lvl="3" indent="-333375" algn="l" rtl="0">
              <a:spcBef>
                <a:spcPts val="375"/>
              </a:spcBef>
              <a:spcAft>
                <a:spcPts val="0"/>
              </a:spcAft>
              <a:buClr>
                <a:schemeClr val="dk1"/>
              </a:buClr>
              <a:buSzPts val="2000"/>
              <a:buFont typeface="Arial"/>
              <a:buChar char="–"/>
              <a:defRPr sz="1875" b="0" i="0" u="none" strike="noStrike" cap="none">
                <a:solidFill>
                  <a:schemeClr val="dk1"/>
                </a:solidFill>
                <a:latin typeface="Calibri"/>
                <a:ea typeface="Calibri"/>
                <a:cs typeface="Calibri"/>
                <a:sym typeface="Calibri"/>
              </a:defRPr>
            </a:lvl4pPr>
            <a:lvl5pPr marL="2143125" marR="0" lvl="4" indent="-333375" algn="l" rtl="0">
              <a:spcBef>
                <a:spcPts val="375"/>
              </a:spcBef>
              <a:spcAft>
                <a:spcPts val="0"/>
              </a:spcAft>
              <a:buClr>
                <a:schemeClr val="dk1"/>
              </a:buClr>
              <a:buSzPts val="2000"/>
              <a:buFont typeface="Arial"/>
              <a:buChar char="»"/>
              <a:defRPr sz="1875" b="0" i="0" u="none" strike="noStrike" cap="none">
                <a:solidFill>
                  <a:schemeClr val="dk1"/>
                </a:solidFill>
                <a:latin typeface="Calibri"/>
                <a:ea typeface="Calibri"/>
                <a:cs typeface="Calibri"/>
                <a:sym typeface="Calibri"/>
              </a:defRPr>
            </a:lvl5pPr>
            <a:lvl6pPr marL="2571750" marR="0" lvl="5" indent="-333375" algn="l" rtl="0">
              <a:spcBef>
                <a:spcPts val="375"/>
              </a:spcBef>
              <a:spcAft>
                <a:spcPts val="0"/>
              </a:spcAft>
              <a:buClr>
                <a:schemeClr val="dk1"/>
              </a:buClr>
              <a:buSzPts val="2000"/>
              <a:buFont typeface="Arial"/>
              <a:buChar char="•"/>
              <a:defRPr sz="1875" b="0" i="0" u="none" strike="noStrike" cap="none">
                <a:solidFill>
                  <a:schemeClr val="dk1"/>
                </a:solidFill>
                <a:latin typeface="Calibri"/>
                <a:ea typeface="Calibri"/>
                <a:cs typeface="Calibri"/>
                <a:sym typeface="Calibri"/>
              </a:defRPr>
            </a:lvl6pPr>
            <a:lvl7pPr marL="3000375" marR="0" lvl="6" indent="-333375" algn="l" rtl="0">
              <a:spcBef>
                <a:spcPts val="375"/>
              </a:spcBef>
              <a:spcAft>
                <a:spcPts val="0"/>
              </a:spcAft>
              <a:buClr>
                <a:schemeClr val="dk1"/>
              </a:buClr>
              <a:buSzPts val="2000"/>
              <a:buFont typeface="Arial"/>
              <a:buChar char="•"/>
              <a:defRPr sz="1875" b="0" i="0" u="none" strike="noStrike" cap="none">
                <a:solidFill>
                  <a:schemeClr val="dk1"/>
                </a:solidFill>
                <a:latin typeface="Calibri"/>
                <a:ea typeface="Calibri"/>
                <a:cs typeface="Calibri"/>
                <a:sym typeface="Calibri"/>
              </a:defRPr>
            </a:lvl7pPr>
            <a:lvl8pPr marL="3429000" marR="0" lvl="7" indent="-333375" algn="l" rtl="0">
              <a:spcBef>
                <a:spcPts val="375"/>
              </a:spcBef>
              <a:spcAft>
                <a:spcPts val="0"/>
              </a:spcAft>
              <a:buClr>
                <a:schemeClr val="dk1"/>
              </a:buClr>
              <a:buSzPts val="2000"/>
              <a:buFont typeface="Arial"/>
              <a:buChar char="•"/>
              <a:defRPr sz="1875" b="0" i="0" u="none" strike="noStrike" cap="none">
                <a:solidFill>
                  <a:schemeClr val="dk1"/>
                </a:solidFill>
                <a:latin typeface="Calibri"/>
                <a:ea typeface="Calibri"/>
                <a:cs typeface="Calibri"/>
                <a:sym typeface="Calibri"/>
              </a:defRPr>
            </a:lvl8pPr>
            <a:lvl9pPr marL="3857625" marR="0" lvl="8" indent="-333375" algn="l" rtl="0">
              <a:spcBef>
                <a:spcPts val="375"/>
              </a:spcBef>
              <a:spcAft>
                <a:spcPts val="0"/>
              </a:spcAft>
              <a:buClr>
                <a:schemeClr val="dk1"/>
              </a:buClr>
              <a:buSzPts val="2000"/>
              <a:buFont typeface="Arial"/>
              <a:buChar char="•"/>
              <a:defRPr sz="1875"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609602" y="1435101"/>
            <a:ext cx="4011084" cy="4691063"/>
          </a:xfrm>
          <a:prstGeom prst="rect">
            <a:avLst/>
          </a:prstGeom>
          <a:noFill/>
          <a:ln>
            <a:noFill/>
          </a:ln>
        </p:spPr>
        <p:txBody>
          <a:bodyPr spcFirstLastPara="1" wrap="square" lIns="91425" tIns="91425" rIns="91425" bIns="91425" anchor="t" anchorCtr="0"/>
          <a:lstStyle>
            <a:lvl1pPr marL="428625" marR="0" lvl="0" indent="-214313" algn="l" rtl="0">
              <a:spcBef>
                <a:spcPts val="263"/>
              </a:spcBef>
              <a:spcAft>
                <a:spcPts val="0"/>
              </a:spcAft>
              <a:buClr>
                <a:schemeClr val="dk1"/>
              </a:buClr>
              <a:buSzPts val="1400"/>
              <a:buFont typeface="Arial"/>
              <a:buNone/>
              <a:defRPr sz="1313" b="0" i="0" u="none" strike="noStrike" cap="none">
                <a:solidFill>
                  <a:schemeClr val="dk1"/>
                </a:solidFill>
                <a:latin typeface="Calibri"/>
                <a:ea typeface="Calibri"/>
                <a:cs typeface="Calibri"/>
                <a:sym typeface="Calibri"/>
              </a:defRPr>
            </a:lvl1pPr>
            <a:lvl2pPr marL="857250" marR="0" lvl="1" indent="-214313" algn="l" rtl="0">
              <a:spcBef>
                <a:spcPts val="225"/>
              </a:spcBef>
              <a:spcAft>
                <a:spcPts val="0"/>
              </a:spcAft>
              <a:buClr>
                <a:schemeClr val="dk1"/>
              </a:buClr>
              <a:buSzPts val="1200"/>
              <a:buFont typeface="Arial"/>
              <a:buNone/>
              <a:defRPr sz="1125" b="0" i="0" u="none" strike="noStrike" cap="none">
                <a:solidFill>
                  <a:schemeClr val="dk1"/>
                </a:solidFill>
                <a:latin typeface="Calibri"/>
                <a:ea typeface="Calibri"/>
                <a:cs typeface="Calibri"/>
                <a:sym typeface="Calibri"/>
              </a:defRPr>
            </a:lvl2pPr>
            <a:lvl3pPr marL="1285875" marR="0" lvl="2" indent="-214313" algn="l" rtl="0">
              <a:spcBef>
                <a:spcPts val="188"/>
              </a:spcBef>
              <a:spcAft>
                <a:spcPts val="0"/>
              </a:spcAft>
              <a:buClr>
                <a:schemeClr val="dk1"/>
              </a:buClr>
              <a:buSzPts val="1000"/>
              <a:buFont typeface="Arial"/>
              <a:buNone/>
              <a:defRPr sz="938" b="0" i="0" u="none" strike="noStrike" cap="none">
                <a:solidFill>
                  <a:schemeClr val="dk1"/>
                </a:solidFill>
                <a:latin typeface="Calibri"/>
                <a:ea typeface="Calibri"/>
                <a:cs typeface="Calibri"/>
                <a:sym typeface="Calibri"/>
              </a:defRPr>
            </a:lvl3pPr>
            <a:lvl4pPr marL="1714500" marR="0" lvl="3" indent="-214313" algn="l" rtl="0">
              <a:spcBef>
                <a:spcPts val="169"/>
              </a:spcBef>
              <a:spcAft>
                <a:spcPts val="0"/>
              </a:spcAft>
              <a:buClr>
                <a:schemeClr val="dk1"/>
              </a:buClr>
              <a:buSzPts val="900"/>
              <a:buFont typeface="Arial"/>
              <a:buNone/>
              <a:defRPr sz="844" b="0" i="0" u="none" strike="noStrike" cap="none">
                <a:solidFill>
                  <a:schemeClr val="dk1"/>
                </a:solidFill>
                <a:latin typeface="Calibri"/>
                <a:ea typeface="Calibri"/>
                <a:cs typeface="Calibri"/>
                <a:sym typeface="Calibri"/>
              </a:defRPr>
            </a:lvl4pPr>
            <a:lvl5pPr marL="2143125" marR="0" lvl="4" indent="-214313" algn="l" rtl="0">
              <a:spcBef>
                <a:spcPts val="169"/>
              </a:spcBef>
              <a:spcAft>
                <a:spcPts val="0"/>
              </a:spcAft>
              <a:buClr>
                <a:schemeClr val="dk1"/>
              </a:buClr>
              <a:buSzPts val="900"/>
              <a:buFont typeface="Arial"/>
              <a:buNone/>
              <a:defRPr sz="844" b="0" i="0" u="none" strike="noStrike" cap="none">
                <a:solidFill>
                  <a:schemeClr val="dk1"/>
                </a:solidFill>
                <a:latin typeface="Calibri"/>
                <a:ea typeface="Calibri"/>
                <a:cs typeface="Calibri"/>
                <a:sym typeface="Calibri"/>
              </a:defRPr>
            </a:lvl5pPr>
            <a:lvl6pPr marL="2571750" marR="0" lvl="5" indent="-214313" algn="l" rtl="0">
              <a:spcBef>
                <a:spcPts val="169"/>
              </a:spcBef>
              <a:spcAft>
                <a:spcPts val="0"/>
              </a:spcAft>
              <a:buClr>
                <a:schemeClr val="dk1"/>
              </a:buClr>
              <a:buSzPts val="900"/>
              <a:buFont typeface="Arial"/>
              <a:buNone/>
              <a:defRPr sz="844" b="0" i="0" u="none" strike="noStrike" cap="none">
                <a:solidFill>
                  <a:schemeClr val="dk1"/>
                </a:solidFill>
                <a:latin typeface="Calibri"/>
                <a:ea typeface="Calibri"/>
                <a:cs typeface="Calibri"/>
                <a:sym typeface="Calibri"/>
              </a:defRPr>
            </a:lvl6pPr>
            <a:lvl7pPr marL="3000375" marR="0" lvl="6" indent="-214313" algn="l" rtl="0">
              <a:spcBef>
                <a:spcPts val="169"/>
              </a:spcBef>
              <a:spcAft>
                <a:spcPts val="0"/>
              </a:spcAft>
              <a:buClr>
                <a:schemeClr val="dk1"/>
              </a:buClr>
              <a:buSzPts val="900"/>
              <a:buFont typeface="Arial"/>
              <a:buNone/>
              <a:defRPr sz="844" b="0" i="0" u="none" strike="noStrike" cap="none">
                <a:solidFill>
                  <a:schemeClr val="dk1"/>
                </a:solidFill>
                <a:latin typeface="Calibri"/>
                <a:ea typeface="Calibri"/>
                <a:cs typeface="Calibri"/>
                <a:sym typeface="Calibri"/>
              </a:defRPr>
            </a:lvl7pPr>
            <a:lvl8pPr marL="3429000" marR="0" lvl="7" indent="-214313" algn="l" rtl="0">
              <a:spcBef>
                <a:spcPts val="169"/>
              </a:spcBef>
              <a:spcAft>
                <a:spcPts val="0"/>
              </a:spcAft>
              <a:buClr>
                <a:schemeClr val="dk1"/>
              </a:buClr>
              <a:buSzPts val="900"/>
              <a:buFont typeface="Arial"/>
              <a:buNone/>
              <a:defRPr sz="844" b="0" i="0" u="none" strike="noStrike" cap="none">
                <a:solidFill>
                  <a:schemeClr val="dk1"/>
                </a:solidFill>
                <a:latin typeface="Calibri"/>
                <a:ea typeface="Calibri"/>
                <a:cs typeface="Calibri"/>
                <a:sym typeface="Calibri"/>
              </a:defRPr>
            </a:lvl8pPr>
            <a:lvl9pPr marL="3857625" marR="0" lvl="8" indent="-214313" algn="l" rtl="0">
              <a:spcBef>
                <a:spcPts val="169"/>
              </a:spcBef>
              <a:spcAft>
                <a:spcPts val="0"/>
              </a:spcAft>
              <a:buClr>
                <a:schemeClr val="dk1"/>
              </a:buClr>
              <a:buSzPts val="900"/>
              <a:buFont typeface="Arial"/>
              <a:buNone/>
              <a:defRPr sz="844"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609600" y="6356351"/>
            <a:ext cx="28448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125">
                <a:solidFill>
                  <a:srgbClr val="888888"/>
                </a:solidFill>
                <a:latin typeface="Calibri"/>
                <a:ea typeface="Calibri"/>
                <a:cs typeface="Calibri"/>
                <a:sym typeface="Calibri"/>
              </a:defRPr>
            </a:lvl1pPr>
            <a:lvl2pPr marR="0" lvl="1"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4165600" y="6356351"/>
            <a:ext cx="3860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125">
                <a:solidFill>
                  <a:srgbClr val="888888"/>
                </a:solidFill>
                <a:latin typeface="Calibri"/>
                <a:ea typeface="Calibri"/>
                <a:cs typeface="Calibri"/>
                <a:sym typeface="Calibri"/>
              </a:defRPr>
            </a:lvl1pPr>
            <a:lvl2pPr marR="0" lvl="1"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125">
                <a:solidFill>
                  <a:srgbClr val="888888"/>
                </a:solidFill>
                <a:latin typeface="Calibri"/>
                <a:ea typeface="Calibri"/>
                <a:cs typeface="Calibri"/>
                <a:sym typeface="Calibri"/>
              </a:defRPr>
            </a:lvl1pPr>
            <a:lvl2pPr marL="0" marR="0" lvl="1" indent="0" algn="r" rtl="0">
              <a:spcBef>
                <a:spcPts val="0"/>
              </a:spcBef>
              <a:buNone/>
              <a:defRPr sz="1125">
                <a:solidFill>
                  <a:srgbClr val="888888"/>
                </a:solidFill>
                <a:latin typeface="Calibri"/>
                <a:ea typeface="Calibri"/>
                <a:cs typeface="Calibri"/>
                <a:sym typeface="Calibri"/>
              </a:defRPr>
            </a:lvl2pPr>
            <a:lvl3pPr marL="0" marR="0" lvl="2" indent="0" algn="r" rtl="0">
              <a:spcBef>
                <a:spcPts val="0"/>
              </a:spcBef>
              <a:buNone/>
              <a:defRPr sz="1125">
                <a:solidFill>
                  <a:srgbClr val="888888"/>
                </a:solidFill>
                <a:latin typeface="Calibri"/>
                <a:ea typeface="Calibri"/>
                <a:cs typeface="Calibri"/>
                <a:sym typeface="Calibri"/>
              </a:defRPr>
            </a:lvl3pPr>
            <a:lvl4pPr marL="0" marR="0" lvl="3" indent="0" algn="r" rtl="0">
              <a:spcBef>
                <a:spcPts val="0"/>
              </a:spcBef>
              <a:buNone/>
              <a:defRPr sz="1125">
                <a:solidFill>
                  <a:srgbClr val="888888"/>
                </a:solidFill>
                <a:latin typeface="Calibri"/>
                <a:ea typeface="Calibri"/>
                <a:cs typeface="Calibri"/>
                <a:sym typeface="Calibri"/>
              </a:defRPr>
            </a:lvl4pPr>
            <a:lvl5pPr marL="0" marR="0" lvl="4" indent="0" algn="r" rtl="0">
              <a:spcBef>
                <a:spcPts val="0"/>
              </a:spcBef>
              <a:buNone/>
              <a:defRPr sz="1125">
                <a:solidFill>
                  <a:srgbClr val="888888"/>
                </a:solidFill>
                <a:latin typeface="Calibri"/>
                <a:ea typeface="Calibri"/>
                <a:cs typeface="Calibri"/>
                <a:sym typeface="Calibri"/>
              </a:defRPr>
            </a:lvl5pPr>
            <a:lvl6pPr marL="0" marR="0" lvl="5" indent="0" algn="r" rtl="0">
              <a:spcBef>
                <a:spcPts val="0"/>
              </a:spcBef>
              <a:buNone/>
              <a:defRPr sz="1125">
                <a:solidFill>
                  <a:srgbClr val="888888"/>
                </a:solidFill>
                <a:latin typeface="Calibri"/>
                <a:ea typeface="Calibri"/>
                <a:cs typeface="Calibri"/>
                <a:sym typeface="Calibri"/>
              </a:defRPr>
            </a:lvl6pPr>
            <a:lvl7pPr marL="0" marR="0" lvl="6" indent="0" algn="r" rtl="0">
              <a:spcBef>
                <a:spcPts val="0"/>
              </a:spcBef>
              <a:buNone/>
              <a:defRPr sz="1125">
                <a:solidFill>
                  <a:srgbClr val="888888"/>
                </a:solidFill>
                <a:latin typeface="Calibri"/>
                <a:ea typeface="Calibri"/>
                <a:cs typeface="Calibri"/>
                <a:sym typeface="Calibri"/>
              </a:defRPr>
            </a:lvl7pPr>
            <a:lvl8pPr marL="0" marR="0" lvl="7" indent="0" algn="r" rtl="0">
              <a:spcBef>
                <a:spcPts val="0"/>
              </a:spcBef>
              <a:buNone/>
              <a:defRPr sz="1125">
                <a:solidFill>
                  <a:srgbClr val="888888"/>
                </a:solidFill>
                <a:latin typeface="Calibri"/>
                <a:ea typeface="Calibri"/>
                <a:cs typeface="Calibri"/>
                <a:sym typeface="Calibri"/>
              </a:defRPr>
            </a:lvl8pPr>
            <a:lvl9pPr marL="0" marR="0" lvl="8" indent="0" algn="r" rtl="0">
              <a:spcBef>
                <a:spcPts val="0"/>
              </a:spcBef>
              <a:buNone/>
              <a:defRPr sz="1125">
                <a:solidFill>
                  <a:srgbClr val="888888"/>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7367216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2389717" y="4800601"/>
            <a:ext cx="7315200" cy="566738"/>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dk1"/>
              </a:buClr>
              <a:buSzPts val="2000"/>
              <a:buFont typeface="Calibri"/>
              <a:buNone/>
              <a:defRPr sz="1875"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688"/>
            </a:lvl2pPr>
            <a:lvl3pPr lvl="2">
              <a:spcBef>
                <a:spcPts val="0"/>
              </a:spcBef>
              <a:spcAft>
                <a:spcPts val="0"/>
              </a:spcAft>
              <a:buSzPts val="1400"/>
              <a:buNone/>
              <a:defRPr sz="1688"/>
            </a:lvl3pPr>
            <a:lvl4pPr lvl="3">
              <a:spcBef>
                <a:spcPts val="0"/>
              </a:spcBef>
              <a:spcAft>
                <a:spcPts val="0"/>
              </a:spcAft>
              <a:buSzPts val="1400"/>
              <a:buNone/>
              <a:defRPr sz="1688"/>
            </a:lvl4pPr>
            <a:lvl5pPr lvl="4">
              <a:spcBef>
                <a:spcPts val="0"/>
              </a:spcBef>
              <a:spcAft>
                <a:spcPts val="0"/>
              </a:spcAft>
              <a:buSzPts val="1400"/>
              <a:buNone/>
              <a:defRPr sz="1688"/>
            </a:lvl5pPr>
            <a:lvl6pPr lvl="5">
              <a:spcBef>
                <a:spcPts val="0"/>
              </a:spcBef>
              <a:spcAft>
                <a:spcPts val="0"/>
              </a:spcAft>
              <a:buSzPts val="1400"/>
              <a:buNone/>
              <a:defRPr sz="1688"/>
            </a:lvl6pPr>
            <a:lvl7pPr lvl="6">
              <a:spcBef>
                <a:spcPts val="0"/>
              </a:spcBef>
              <a:spcAft>
                <a:spcPts val="0"/>
              </a:spcAft>
              <a:buSzPts val="1400"/>
              <a:buNone/>
              <a:defRPr sz="1688"/>
            </a:lvl7pPr>
            <a:lvl8pPr lvl="7">
              <a:spcBef>
                <a:spcPts val="0"/>
              </a:spcBef>
              <a:spcAft>
                <a:spcPts val="0"/>
              </a:spcAft>
              <a:buSzPts val="1400"/>
              <a:buNone/>
              <a:defRPr sz="1688"/>
            </a:lvl8pPr>
            <a:lvl9pPr lvl="8">
              <a:spcBef>
                <a:spcPts val="0"/>
              </a:spcBef>
              <a:spcAft>
                <a:spcPts val="0"/>
              </a:spcAft>
              <a:buSzPts val="1400"/>
              <a:buNone/>
              <a:defRPr sz="1688"/>
            </a:lvl9pPr>
          </a:lstStyle>
          <a:p>
            <a:endParaRPr/>
          </a:p>
        </p:txBody>
      </p:sp>
      <p:sp>
        <p:nvSpPr>
          <p:cNvPr id="67" name="Shape 67"/>
          <p:cNvSpPr>
            <a:spLocks noGrp="1"/>
          </p:cNvSpPr>
          <p:nvPr>
            <p:ph type="pic" idx="2"/>
          </p:nvPr>
        </p:nvSpPr>
        <p:spPr>
          <a:xfrm>
            <a:off x="2389717" y="612775"/>
            <a:ext cx="7315200" cy="4114800"/>
          </a:xfrm>
          <a:prstGeom prst="rect">
            <a:avLst/>
          </a:prstGeom>
          <a:noFill/>
          <a:ln>
            <a:noFill/>
          </a:ln>
        </p:spPr>
        <p:txBody>
          <a:bodyPr spcFirstLastPara="1" wrap="square" lIns="91425" tIns="91425" rIns="91425" bIns="91425" anchor="t" anchorCtr="0"/>
          <a:lstStyle>
            <a:lvl1pPr marR="0" lvl="0" algn="l" rtl="0">
              <a:spcBef>
                <a:spcPts val="600"/>
              </a:spcBef>
              <a:spcAft>
                <a:spcPts val="0"/>
              </a:spcAft>
              <a:buClr>
                <a:schemeClr val="dk1"/>
              </a:buClr>
              <a:buSzPts val="3200"/>
              <a:buFont typeface="Arial"/>
              <a:buNone/>
              <a:defRPr sz="3000" b="0" i="0" u="none" strike="noStrike" cap="none">
                <a:solidFill>
                  <a:schemeClr val="dk1"/>
                </a:solidFill>
                <a:latin typeface="Calibri"/>
                <a:ea typeface="Calibri"/>
                <a:cs typeface="Calibri"/>
                <a:sym typeface="Calibri"/>
              </a:defRPr>
            </a:lvl1pPr>
            <a:lvl2pPr marR="0" lvl="1" algn="l" rtl="0">
              <a:spcBef>
                <a:spcPts val="525"/>
              </a:spcBef>
              <a:spcAft>
                <a:spcPts val="0"/>
              </a:spcAft>
              <a:buClr>
                <a:schemeClr val="dk1"/>
              </a:buClr>
              <a:buSzPts val="2800"/>
              <a:buFont typeface="Arial"/>
              <a:buNone/>
              <a:defRPr sz="2625" b="0" i="0" u="none" strike="noStrike" cap="none">
                <a:solidFill>
                  <a:schemeClr val="dk1"/>
                </a:solidFill>
                <a:latin typeface="Calibri"/>
                <a:ea typeface="Calibri"/>
                <a:cs typeface="Calibri"/>
                <a:sym typeface="Calibri"/>
              </a:defRPr>
            </a:lvl2pPr>
            <a:lvl3pPr marR="0" lvl="2" algn="l" rtl="0">
              <a:spcBef>
                <a:spcPts val="450"/>
              </a:spcBef>
              <a:spcAft>
                <a:spcPts val="0"/>
              </a:spcAft>
              <a:buClr>
                <a:schemeClr val="dk1"/>
              </a:buClr>
              <a:buSzPts val="2400"/>
              <a:buFont typeface="Arial"/>
              <a:buNone/>
              <a:defRPr sz="2250" b="0" i="0" u="none" strike="noStrike" cap="none">
                <a:solidFill>
                  <a:schemeClr val="dk1"/>
                </a:solidFill>
                <a:latin typeface="Calibri"/>
                <a:ea typeface="Calibri"/>
                <a:cs typeface="Calibri"/>
                <a:sym typeface="Calibri"/>
              </a:defRPr>
            </a:lvl3pPr>
            <a:lvl4pPr marR="0" lvl="3" algn="l" rtl="0">
              <a:spcBef>
                <a:spcPts val="375"/>
              </a:spcBef>
              <a:spcAft>
                <a:spcPts val="0"/>
              </a:spcAft>
              <a:buClr>
                <a:schemeClr val="dk1"/>
              </a:buClr>
              <a:buSzPts val="2000"/>
              <a:buFont typeface="Arial"/>
              <a:buNone/>
              <a:defRPr sz="1875" b="0" i="0" u="none" strike="noStrike" cap="none">
                <a:solidFill>
                  <a:schemeClr val="dk1"/>
                </a:solidFill>
                <a:latin typeface="Calibri"/>
                <a:ea typeface="Calibri"/>
                <a:cs typeface="Calibri"/>
                <a:sym typeface="Calibri"/>
              </a:defRPr>
            </a:lvl4pPr>
            <a:lvl5pPr marR="0" lvl="4" algn="l" rtl="0">
              <a:spcBef>
                <a:spcPts val="375"/>
              </a:spcBef>
              <a:spcAft>
                <a:spcPts val="0"/>
              </a:spcAft>
              <a:buClr>
                <a:schemeClr val="dk1"/>
              </a:buClr>
              <a:buSzPts val="2000"/>
              <a:buFont typeface="Arial"/>
              <a:buNone/>
              <a:defRPr sz="1875" b="0" i="0" u="none" strike="noStrike" cap="none">
                <a:solidFill>
                  <a:schemeClr val="dk1"/>
                </a:solidFill>
                <a:latin typeface="Calibri"/>
                <a:ea typeface="Calibri"/>
                <a:cs typeface="Calibri"/>
                <a:sym typeface="Calibri"/>
              </a:defRPr>
            </a:lvl5pPr>
            <a:lvl6pPr marR="0" lvl="5" algn="l" rtl="0">
              <a:spcBef>
                <a:spcPts val="375"/>
              </a:spcBef>
              <a:spcAft>
                <a:spcPts val="0"/>
              </a:spcAft>
              <a:buClr>
                <a:schemeClr val="dk1"/>
              </a:buClr>
              <a:buSzPts val="2000"/>
              <a:buFont typeface="Arial"/>
              <a:buNone/>
              <a:defRPr sz="1875" b="0" i="0" u="none" strike="noStrike" cap="none">
                <a:solidFill>
                  <a:schemeClr val="dk1"/>
                </a:solidFill>
                <a:latin typeface="Calibri"/>
                <a:ea typeface="Calibri"/>
                <a:cs typeface="Calibri"/>
                <a:sym typeface="Calibri"/>
              </a:defRPr>
            </a:lvl6pPr>
            <a:lvl7pPr marR="0" lvl="6" algn="l" rtl="0">
              <a:spcBef>
                <a:spcPts val="375"/>
              </a:spcBef>
              <a:spcAft>
                <a:spcPts val="0"/>
              </a:spcAft>
              <a:buClr>
                <a:schemeClr val="dk1"/>
              </a:buClr>
              <a:buSzPts val="2000"/>
              <a:buFont typeface="Arial"/>
              <a:buNone/>
              <a:defRPr sz="1875" b="0" i="0" u="none" strike="noStrike" cap="none">
                <a:solidFill>
                  <a:schemeClr val="dk1"/>
                </a:solidFill>
                <a:latin typeface="Calibri"/>
                <a:ea typeface="Calibri"/>
                <a:cs typeface="Calibri"/>
                <a:sym typeface="Calibri"/>
              </a:defRPr>
            </a:lvl7pPr>
            <a:lvl8pPr marR="0" lvl="7" algn="l" rtl="0">
              <a:spcBef>
                <a:spcPts val="375"/>
              </a:spcBef>
              <a:spcAft>
                <a:spcPts val="0"/>
              </a:spcAft>
              <a:buClr>
                <a:schemeClr val="dk1"/>
              </a:buClr>
              <a:buSzPts val="2000"/>
              <a:buFont typeface="Arial"/>
              <a:buNone/>
              <a:defRPr sz="1875" b="0" i="0" u="none" strike="noStrike" cap="none">
                <a:solidFill>
                  <a:schemeClr val="dk1"/>
                </a:solidFill>
                <a:latin typeface="Calibri"/>
                <a:ea typeface="Calibri"/>
                <a:cs typeface="Calibri"/>
                <a:sym typeface="Calibri"/>
              </a:defRPr>
            </a:lvl8pPr>
            <a:lvl9pPr marR="0" lvl="8" algn="l" rtl="0">
              <a:spcBef>
                <a:spcPts val="375"/>
              </a:spcBef>
              <a:spcAft>
                <a:spcPts val="0"/>
              </a:spcAft>
              <a:buClr>
                <a:schemeClr val="dk1"/>
              </a:buClr>
              <a:buSzPts val="2000"/>
              <a:buFont typeface="Arial"/>
              <a:buNone/>
              <a:defRPr sz="1875"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2389717" y="5367339"/>
            <a:ext cx="7315200" cy="804862"/>
          </a:xfrm>
          <a:prstGeom prst="rect">
            <a:avLst/>
          </a:prstGeom>
          <a:noFill/>
          <a:ln>
            <a:noFill/>
          </a:ln>
        </p:spPr>
        <p:txBody>
          <a:bodyPr spcFirstLastPara="1" wrap="square" lIns="91425" tIns="91425" rIns="91425" bIns="91425" anchor="t" anchorCtr="0"/>
          <a:lstStyle>
            <a:lvl1pPr marL="428625" marR="0" lvl="0" indent="-214313" algn="l" rtl="0">
              <a:spcBef>
                <a:spcPts val="263"/>
              </a:spcBef>
              <a:spcAft>
                <a:spcPts val="0"/>
              </a:spcAft>
              <a:buClr>
                <a:schemeClr val="dk1"/>
              </a:buClr>
              <a:buSzPts val="1400"/>
              <a:buFont typeface="Arial"/>
              <a:buNone/>
              <a:defRPr sz="1313" b="0" i="0" u="none" strike="noStrike" cap="none">
                <a:solidFill>
                  <a:schemeClr val="dk1"/>
                </a:solidFill>
                <a:latin typeface="Calibri"/>
                <a:ea typeface="Calibri"/>
                <a:cs typeface="Calibri"/>
                <a:sym typeface="Calibri"/>
              </a:defRPr>
            </a:lvl1pPr>
            <a:lvl2pPr marL="857250" marR="0" lvl="1" indent="-214313" algn="l" rtl="0">
              <a:spcBef>
                <a:spcPts val="225"/>
              </a:spcBef>
              <a:spcAft>
                <a:spcPts val="0"/>
              </a:spcAft>
              <a:buClr>
                <a:schemeClr val="dk1"/>
              </a:buClr>
              <a:buSzPts val="1200"/>
              <a:buFont typeface="Arial"/>
              <a:buNone/>
              <a:defRPr sz="1125" b="0" i="0" u="none" strike="noStrike" cap="none">
                <a:solidFill>
                  <a:schemeClr val="dk1"/>
                </a:solidFill>
                <a:latin typeface="Calibri"/>
                <a:ea typeface="Calibri"/>
                <a:cs typeface="Calibri"/>
                <a:sym typeface="Calibri"/>
              </a:defRPr>
            </a:lvl2pPr>
            <a:lvl3pPr marL="1285875" marR="0" lvl="2" indent="-214313" algn="l" rtl="0">
              <a:spcBef>
                <a:spcPts val="188"/>
              </a:spcBef>
              <a:spcAft>
                <a:spcPts val="0"/>
              </a:spcAft>
              <a:buClr>
                <a:schemeClr val="dk1"/>
              </a:buClr>
              <a:buSzPts val="1000"/>
              <a:buFont typeface="Arial"/>
              <a:buNone/>
              <a:defRPr sz="938" b="0" i="0" u="none" strike="noStrike" cap="none">
                <a:solidFill>
                  <a:schemeClr val="dk1"/>
                </a:solidFill>
                <a:latin typeface="Calibri"/>
                <a:ea typeface="Calibri"/>
                <a:cs typeface="Calibri"/>
                <a:sym typeface="Calibri"/>
              </a:defRPr>
            </a:lvl3pPr>
            <a:lvl4pPr marL="1714500" marR="0" lvl="3" indent="-214313" algn="l" rtl="0">
              <a:spcBef>
                <a:spcPts val="169"/>
              </a:spcBef>
              <a:spcAft>
                <a:spcPts val="0"/>
              </a:spcAft>
              <a:buClr>
                <a:schemeClr val="dk1"/>
              </a:buClr>
              <a:buSzPts val="900"/>
              <a:buFont typeface="Arial"/>
              <a:buNone/>
              <a:defRPr sz="844" b="0" i="0" u="none" strike="noStrike" cap="none">
                <a:solidFill>
                  <a:schemeClr val="dk1"/>
                </a:solidFill>
                <a:latin typeface="Calibri"/>
                <a:ea typeface="Calibri"/>
                <a:cs typeface="Calibri"/>
                <a:sym typeface="Calibri"/>
              </a:defRPr>
            </a:lvl4pPr>
            <a:lvl5pPr marL="2143125" marR="0" lvl="4" indent="-214313" algn="l" rtl="0">
              <a:spcBef>
                <a:spcPts val="169"/>
              </a:spcBef>
              <a:spcAft>
                <a:spcPts val="0"/>
              </a:spcAft>
              <a:buClr>
                <a:schemeClr val="dk1"/>
              </a:buClr>
              <a:buSzPts val="900"/>
              <a:buFont typeface="Arial"/>
              <a:buNone/>
              <a:defRPr sz="844" b="0" i="0" u="none" strike="noStrike" cap="none">
                <a:solidFill>
                  <a:schemeClr val="dk1"/>
                </a:solidFill>
                <a:latin typeface="Calibri"/>
                <a:ea typeface="Calibri"/>
                <a:cs typeface="Calibri"/>
                <a:sym typeface="Calibri"/>
              </a:defRPr>
            </a:lvl5pPr>
            <a:lvl6pPr marL="2571750" marR="0" lvl="5" indent="-214313" algn="l" rtl="0">
              <a:spcBef>
                <a:spcPts val="169"/>
              </a:spcBef>
              <a:spcAft>
                <a:spcPts val="0"/>
              </a:spcAft>
              <a:buClr>
                <a:schemeClr val="dk1"/>
              </a:buClr>
              <a:buSzPts val="900"/>
              <a:buFont typeface="Arial"/>
              <a:buNone/>
              <a:defRPr sz="844" b="0" i="0" u="none" strike="noStrike" cap="none">
                <a:solidFill>
                  <a:schemeClr val="dk1"/>
                </a:solidFill>
                <a:latin typeface="Calibri"/>
                <a:ea typeface="Calibri"/>
                <a:cs typeface="Calibri"/>
                <a:sym typeface="Calibri"/>
              </a:defRPr>
            </a:lvl6pPr>
            <a:lvl7pPr marL="3000375" marR="0" lvl="6" indent="-214313" algn="l" rtl="0">
              <a:spcBef>
                <a:spcPts val="169"/>
              </a:spcBef>
              <a:spcAft>
                <a:spcPts val="0"/>
              </a:spcAft>
              <a:buClr>
                <a:schemeClr val="dk1"/>
              </a:buClr>
              <a:buSzPts val="900"/>
              <a:buFont typeface="Arial"/>
              <a:buNone/>
              <a:defRPr sz="844" b="0" i="0" u="none" strike="noStrike" cap="none">
                <a:solidFill>
                  <a:schemeClr val="dk1"/>
                </a:solidFill>
                <a:latin typeface="Calibri"/>
                <a:ea typeface="Calibri"/>
                <a:cs typeface="Calibri"/>
                <a:sym typeface="Calibri"/>
              </a:defRPr>
            </a:lvl7pPr>
            <a:lvl8pPr marL="3429000" marR="0" lvl="7" indent="-214313" algn="l" rtl="0">
              <a:spcBef>
                <a:spcPts val="169"/>
              </a:spcBef>
              <a:spcAft>
                <a:spcPts val="0"/>
              </a:spcAft>
              <a:buClr>
                <a:schemeClr val="dk1"/>
              </a:buClr>
              <a:buSzPts val="900"/>
              <a:buFont typeface="Arial"/>
              <a:buNone/>
              <a:defRPr sz="844" b="0" i="0" u="none" strike="noStrike" cap="none">
                <a:solidFill>
                  <a:schemeClr val="dk1"/>
                </a:solidFill>
                <a:latin typeface="Calibri"/>
                <a:ea typeface="Calibri"/>
                <a:cs typeface="Calibri"/>
                <a:sym typeface="Calibri"/>
              </a:defRPr>
            </a:lvl8pPr>
            <a:lvl9pPr marL="3857625" marR="0" lvl="8" indent="-214313" algn="l" rtl="0">
              <a:spcBef>
                <a:spcPts val="169"/>
              </a:spcBef>
              <a:spcAft>
                <a:spcPts val="0"/>
              </a:spcAft>
              <a:buClr>
                <a:schemeClr val="dk1"/>
              </a:buClr>
              <a:buSzPts val="900"/>
              <a:buFont typeface="Arial"/>
              <a:buNone/>
              <a:defRPr sz="844"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609600" y="6356351"/>
            <a:ext cx="28448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125">
                <a:solidFill>
                  <a:srgbClr val="888888"/>
                </a:solidFill>
                <a:latin typeface="Calibri"/>
                <a:ea typeface="Calibri"/>
                <a:cs typeface="Calibri"/>
                <a:sym typeface="Calibri"/>
              </a:defRPr>
            </a:lvl1pPr>
            <a:lvl2pPr marR="0" lvl="1"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4165600" y="6356351"/>
            <a:ext cx="3860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125">
                <a:solidFill>
                  <a:srgbClr val="888888"/>
                </a:solidFill>
                <a:latin typeface="Calibri"/>
                <a:ea typeface="Calibri"/>
                <a:cs typeface="Calibri"/>
                <a:sym typeface="Calibri"/>
              </a:defRPr>
            </a:lvl1pPr>
            <a:lvl2pPr marR="0" lvl="1"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125">
                <a:solidFill>
                  <a:srgbClr val="888888"/>
                </a:solidFill>
                <a:latin typeface="Calibri"/>
                <a:ea typeface="Calibri"/>
                <a:cs typeface="Calibri"/>
                <a:sym typeface="Calibri"/>
              </a:defRPr>
            </a:lvl1pPr>
            <a:lvl2pPr marL="0" marR="0" lvl="1" indent="0" algn="r" rtl="0">
              <a:spcBef>
                <a:spcPts val="0"/>
              </a:spcBef>
              <a:buNone/>
              <a:defRPr sz="1125">
                <a:solidFill>
                  <a:srgbClr val="888888"/>
                </a:solidFill>
                <a:latin typeface="Calibri"/>
                <a:ea typeface="Calibri"/>
                <a:cs typeface="Calibri"/>
                <a:sym typeface="Calibri"/>
              </a:defRPr>
            </a:lvl2pPr>
            <a:lvl3pPr marL="0" marR="0" lvl="2" indent="0" algn="r" rtl="0">
              <a:spcBef>
                <a:spcPts val="0"/>
              </a:spcBef>
              <a:buNone/>
              <a:defRPr sz="1125">
                <a:solidFill>
                  <a:srgbClr val="888888"/>
                </a:solidFill>
                <a:latin typeface="Calibri"/>
                <a:ea typeface="Calibri"/>
                <a:cs typeface="Calibri"/>
                <a:sym typeface="Calibri"/>
              </a:defRPr>
            </a:lvl3pPr>
            <a:lvl4pPr marL="0" marR="0" lvl="3" indent="0" algn="r" rtl="0">
              <a:spcBef>
                <a:spcPts val="0"/>
              </a:spcBef>
              <a:buNone/>
              <a:defRPr sz="1125">
                <a:solidFill>
                  <a:srgbClr val="888888"/>
                </a:solidFill>
                <a:latin typeface="Calibri"/>
                <a:ea typeface="Calibri"/>
                <a:cs typeface="Calibri"/>
                <a:sym typeface="Calibri"/>
              </a:defRPr>
            </a:lvl4pPr>
            <a:lvl5pPr marL="0" marR="0" lvl="4" indent="0" algn="r" rtl="0">
              <a:spcBef>
                <a:spcPts val="0"/>
              </a:spcBef>
              <a:buNone/>
              <a:defRPr sz="1125">
                <a:solidFill>
                  <a:srgbClr val="888888"/>
                </a:solidFill>
                <a:latin typeface="Calibri"/>
                <a:ea typeface="Calibri"/>
                <a:cs typeface="Calibri"/>
                <a:sym typeface="Calibri"/>
              </a:defRPr>
            </a:lvl5pPr>
            <a:lvl6pPr marL="0" marR="0" lvl="5" indent="0" algn="r" rtl="0">
              <a:spcBef>
                <a:spcPts val="0"/>
              </a:spcBef>
              <a:buNone/>
              <a:defRPr sz="1125">
                <a:solidFill>
                  <a:srgbClr val="888888"/>
                </a:solidFill>
                <a:latin typeface="Calibri"/>
                <a:ea typeface="Calibri"/>
                <a:cs typeface="Calibri"/>
                <a:sym typeface="Calibri"/>
              </a:defRPr>
            </a:lvl6pPr>
            <a:lvl7pPr marL="0" marR="0" lvl="6" indent="0" algn="r" rtl="0">
              <a:spcBef>
                <a:spcPts val="0"/>
              </a:spcBef>
              <a:buNone/>
              <a:defRPr sz="1125">
                <a:solidFill>
                  <a:srgbClr val="888888"/>
                </a:solidFill>
                <a:latin typeface="Calibri"/>
                <a:ea typeface="Calibri"/>
                <a:cs typeface="Calibri"/>
                <a:sym typeface="Calibri"/>
              </a:defRPr>
            </a:lvl7pPr>
            <a:lvl8pPr marL="0" marR="0" lvl="7" indent="0" algn="r" rtl="0">
              <a:spcBef>
                <a:spcPts val="0"/>
              </a:spcBef>
              <a:buNone/>
              <a:defRPr sz="1125">
                <a:solidFill>
                  <a:srgbClr val="888888"/>
                </a:solidFill>
                <a:latin typeface="Calibri"/>
                <a:ea typeface="Calibri"/>
                <a:cs typeface="Calibri"/>
                <a:sym typeface="Calibri"/>
              </a:defRPr>
            </a:lvl8pPr>
            <a:lvl9pPr marL="0" marR="0" lvl="8" indent="0" algn="r" rtl="0">
              <a:spcBef>
                <a:spcPts val="0"/>
              </a:spcBef>
              <a:buNone/>
              <a:defRPr sz="1125">
                <a:solidFill>
                  <a:srgbClr val="888888"/>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30413102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609600" y="274638"/>
            <a:ext cx="109728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125"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688"/>
            </a:lvl2pPr>
            <a:lvl3pPr lvl="2">
              <a:spcBef>
                <a:spcPts val="0"/>
              </a:spcBef>
              <a:spcAft>
                <a:spcPts val="0"/>
              </a:spcAft>
              <a:buSzPts val="1400"/>
              <a:buNone/>
              <a:defRPr sz="1688"/>
            </a:lvl3pPr>
            <a:lvl4pPr lvl="3">
              <a:spcBef>
                <a:spcPts val="0"/>
              </a:spcBef>
              <a:spcAft>
                <a:spcPts val="0"/>
              </a:spcAft>
              <a:buSzPts val="1400"/>
              <a:buNone/>
              <a:defRPr sz="1688"/>
            </a:lvl4pPr>
            <a:lvl5pPr lvl="4">
              <a:spcBef>
                <a:spcPts val="0"/>
              </a:spcBef>
              <a:spcAft>
                <a:spcPts val="0"/>
              </a:spcAft>
              <a:buSzPts val="1400"/>
              <a:buNone/>
              <a:defRPr sz="1688"/>
            </a:lvl5pPr>
            <a:lvl6pPr lvl="5">
              <a:spcBef>
                <a:spcPts val="0"/>
              </a:spcBef>
              <a:spcAft>
                <a:spcPts val="0"/>
              </a:spcAft>
              <a:buSzPts val="1400"/>
              <a:buNone/>
              <a:defRPr sz="1688"/>
            </a:lvl6pPr>
            <a:lvl7pPr lvl="6">
              <a:spcBef>
                <a:spcPts val="0"/>
              </a:spcBef>
              <a:spcAft>
                <a:spcPts val="0"/>
              </a:spcAft>
              <a:buSzPts val="1400"/>
              <a:buNone/>
              <a:defRPr sz="1688"/>
            </a:lvl7pPr>
            <a:lvl8pPr lvl="7">
              <a:spcBef>
                <a:spcPts val="0"/>
              </a:spcBef>
              <a:spcAft>
                <a:spcPts val="0"/>
              </a:spcAft>
              <a:buSzPts val="1400"/>
              <a:buNone/>
              <a:defRPr sz="1688"/>
            </a:lvl8pPr>
            <a:lvl9pPr lvl="8">
              <a:spcBef>
                <a:spcPts val="0"/>
              </a:spcBef>
              <a:spcAft>
                <a:spcPts val="0"/>
              </a:spcAft>
              <a:buSzPts val="1400"/>
              <a:buNone/>
              <a:defRPr sz="1688"/>
            </a:lvl9pPr>
          </a:lstStyle>
          <a:p>
            <a:endParaRPr/>
          </a:p>
        </p:txBody>
      </p:sp>
      <p:sp>
        <p:nvSpPr>
          <p:cNvPr id="74" name="Shape 74"/>
          <p:cNvSpPr txBox="1">
            <a:spLocks noGrp="1"/>
          </p:cNvSpPr>
          <p:nvPr>
            <p:ph type="body" idx="1"/>
          </p:nvPr>
        </p:nvSpPr>
        <p:spPr>
          <a:xfrm rot="5400000">
            <a:off x="3833019" y="-1623218"/>
            <a:ext cx="4525963" cy="10972800"/>
          </a:xfrm>
          <a:prstGeom prst="rect">
            <a:avLst/>
          </a:prstGeom>
          <a:noFill/>
          <a:ln>
            <a:noFill/>
          </a:ln>
        </p:spPr>
        <p:txBody>
          <a:bodyPr spcFirstLastPara="1" wrap="square" lIns="91425" tIns="91425" rIns="91425" bIns="91425" anchor="t" anchorCtr="0"/>
          <a:lstStyle>
            <a:lvl1pPr marL="428625" marR="0" lvl="0" indent="-404813" algn="l" rtl="0">
              <a:spcBef>
                <a:spcPts val="600"/>
              </a:spcBef>
              <a:spcAft>
                <a:spcPts val="0"/>
              </a:spcAft>
              <a:buClr>
                <a:schemeClr val="dk1"/>
              </a:buClr>
              <a:buSzPts val="3200"/>
              <a:buFont typeface="Arial"/>
              <a:buChar char="•"/>
              <a:defRPr sz="3000" b="0" i="0" u="none" strike="noStrike" cap="none">
                <a:solidFill>
                  <a:schemeClr val="dk1"/>
                </a:solidFill>
                <a:latin typeface="Calibri"/>
                <a:ea typeface="Calibri"/>
                <a:cs typeface="Calibri"/>
                <a:sym typeface="Calibri"/>
              </a:defRPr>
            </a:lvl1pPr>
            <a:lvl2pPr marL="857250" marR="0" lvl="1" indent="-381000" algn="l" rtl="0">
              <a:spcBef>
                <a:spcPts val="525"/>
              </a:spcBef>
              <a:spcAft>
                <a:spcPts val="0"/>
              </a:spcAft>
              <a:buClr>
                <a:schemeClr val="dk1"/>
              </a:buClr>
              <a:buSzPts val="2800"/>
              <a:buFont typeface="Arial"/>
              <a:buChar char="–"/>
              <a:defRPr sz="2625" b="0" i="0" u="none" strike="noStrike" cap="none">
                <a:solidFill>
                  <a:schemeClr val="dk1"/>
                </a:solidFill>
                <a:latin typeface="Calibri"/>
                <a:ea typeface="Calibri"/>
                <a:cs typeface="Calibri"/>
                <a:sym typeface="Calibri"/>
              </a:defRPr>
            </a:lvl2pPr>
            <a:lvl3pPr marL="1285875" marR="0" lvl="2" indent="-357188" algn="l" rtl="0">
              <a:spcBef>
                <a:spcPts val="450"/>
              </a:spcBef>
              <a:spcAft>
                <a:spcPts val="0"/>
              </a:spcAft>
              <a:buClr>
                <a:schemeClr val="dk1"/>
              </a:buClr>
              <a:buSzPts val="2400"/>
              <a:buFont typeface="Arial"/>
              <a:buChar char="•"/>
              <a:defRPr sz="2250" b="0" i="0" u="none" strike="noStrike" cap="none">
                <a:solidFill>
                  <a:schemeClr val="dk1"/>
                </a:solidFill>
                <a:latin typeface="Calibri"/>
                <a:ea typeface="Calibri"/>
                <a:cs typeface="Calibri"/>
                <a:sym typeface="Calibri"/>
              </a:defRPr>
            </a:lvl3pPr>
            <a:lvl4pPr marL="1714500" marR="0" lvl="3" indent="-333375" algn="l" rtl="0">
              <a:spcBef>
                <a:spcPts val="375"/>
              </a:spcBef>
              <a:spcAft>
                <a:spcPts val="0"/>
              </a:spcAft>
              <a:buClr>
                <a:schemeClr val="dk1"/>
              </a:buClr>
              <a:buSzPts val="2000"/>
              <a:buFont typeface="Arial"/>
              <a:buChar char="–"/>
              <a:defRPr sz="1875" b="0" i="0" u="none" strike="noStrike" cap="none">
                <a:solidFill>
                  <a:schemeClr val="dk1"/>
                </a:solidFill>
                <a:latin typeface="Calibri"/>
                <a:ea typeface="Calibri"/>
                <a:cs typeface="Calibri"/>
                <a:sym typeface="Calibri"/>
              </a:defRPr>
            </a:lvl4pPr>
            <a:lvl5pPr marL="2143125" marR="0" lvl="4" indent="-333375" algn="l" rtl="0">
              <a:spcBef>
                <a:spcPts val="375"/>
              </a:spcBef>
              <a:spcAft>
                <a:spcPts val="0"/>
              </a:spcAft>
              <a:buClr>
                <a:schemeClr val="dk1"/>
              </a:buClr>
              <a:buSzPts val="2000"/>
              <a:buFont typeface="Arial"/>
              <a:buChar char="»"/>
              <a:defRPr sz="1875" b="0" i="0" u="none" strike="noStrike" cap="none">
                <a:solidFill>
                  <a:schemeClr val="dk1"/>
                </a:solidFill>
                <a:latin typeface="Calibri"/>
                <a:ea typeface="Calibri"/>
                <a:cs typeface="Calibri"/>
                <a:sym typeface="Calibri"/>
              </a:defRPr>
            </a:lvl5pPr>
            <a:lvl6pPr marL="2571750" marR="0" lvl="5" indent="-333375" algn="l" rtl="0">
              <a:spcBef>
                <a:spcPts val="375"/>
              </a:spcBef>
              <a:spcAft>
                <a:spcPts val="0"/>
              </a:spcAft>
              <a:buClr>
                <a:schemeClr val="dk1"/>
              </a:buClr>
              <a:buSzPts val="2000"/>
              <a:buFont typeface="Arial"/>
              <a:buChar char="•"/>
              <a:defRPr sz="1875" b="0" i="0" u="none" strike="noStrike" cap="none">
                <a:solidFill>
                  <a:schemeClr val="dk1"/>
                </a:solidFill>
                <a:latin typeface="Calibri"/>
                <a:ea typeface="Calibri"/>
                <a:cs typeface="Calibri"/>
                <a:sym typeface="Calibri"/>
              </a:defRPr>
            </a:lvl6pPr>
            <a:lvl7pPr marL="3000375" marR="0" lvl="6" indent="-333375" algn="l" rtl="0">
              <a:spcBef>
                <a:spcPts val="375"/>
              </a:spcBef>
              <a:spcAft>
                <a:spcPts val="0"/>
              </a:spcAft>
              <a:buClr>
                <a:schemeClr val="dk1"/>
              </a:buClr>
              <a:buSzPts val="2000"/>
              <a:buFont typeface="Arial"/>
              <a:buChar char="•"/>
              <a:defRPr sz="1875" b="0" i="0" u="none" strike="noStrike" cap="none">
                <a:solidFill>
                  <a:schemeClr val="dk1"/>
                </a:solidFill>
                <a:latin typeface="Calibri"/>
                <a:ea typeface="Calibri"/>
                <a:cs typeface="Calibri"/>
                <a:sym typeface="Calibri"/>
              </a:defRPr>
            </a:lvl7pPr>
            <a:lvl8pPr marL="3429000" marR="0" lvl="7" indent="-333375" algn="l" rtl="0">
              <a:spcBef>
                <a:spcPts val="375"/>
              </a:spcBef>
              <a:spcAft>
                <a:spcPts val="0"/>
              </a:spcAft>
              <a:buClr>
                <a:schemeClr val="dk1"/>
              </a:buClr>
              <a:buSzPts val="2000"/>
              <a:buFont typeface="Arial"/>
              <a:buChar char="•"/>
              <a:defRPr sz="1875" b="0" i="0" u="none" strike="noStrike" cap="none">
                <a:solidFill>
                  <a:schemeClr val="dk1"/>
                </a:solidFill>
                <a:latin typeface="Calibri"/>
                <a:ea typeface="Calibri"/>
                <a:cs typeface="Calibri"/>
                <a:sym typeface="Calibri"/>
              </a:defRPr>
            </a:lvl8pPr>
            <a:lvl9pPr marL="3857625" marR="0" lvl="8" indent="-333375" algn="l" rtl="0">
              <a:spcBef>
                <a:spcPts val="375"/>
              </a:spcBef>
              <a:spcAft>
                <a:spcPts val="0"/>
              </a:spcAft>
              <a:buClr>
                <a:schemeClr val="dk1"/>
              </a:buClr>
              <a:buSzPts val="2000"/>
              <a:buFont typeface="Arial"/>
              <a:buChar char="•"/>
              <a:defRPr sz="1875"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609600" y="6356351"/>
            <a:ext cx="28448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125">
                <a:solidFill>
                  <a:srgbClr val="888888"/>
                </a:solidFill>
                <a:latin typeface="Calibri"/>
                <a:ea typeface="Calibri"/>
                <a:cs typeface="Calibri"/>
                <a:sym typeface="Calibri"/>
              </a:defRPr>
            </a:lvl1pPr>
            <a:lvl2pPr marR="0" lvl="1"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4165600" y="6356351"/>
            <a:ext cx="3860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125">
                <a:solidFill>
                  <a:srgbClr val="888888"/>
                </a:solidFill>
                <a:latin typeface="Calibri"/>
                <a:ea typeface="Calibri"/>
                <a:cs typeface="Calibri"/>
                <a:sym typeface="Calibri"/>
              </a:defRPr>
            </a:lvl1pPr>
            <a:lvl2pPr marR="0" lvl="1"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125">
                <a:solidFill>
                  <a:srgbClr val="888888"/>
                </a:solidFill>
                <a:latin typeface="Calibri"/>
                <a:ea typeface="Calibri"/>
                <a:cs typeface="Calibri"/>
                <a:sym typeface="Calibri"/>
              </a:defRPr>
            </a:lvl1pPr>
            <a:lvl2pPr marL="0" marR="0" lvl="1" indent="0" algn="r" rtl="0">
              <a:spcBef>
                <a:spcPts val="0"/>
              </a:spcBef>
              <a:buNone/>
              <a:defRPr sz="1125">
                <a:solidFill>
                  <a:srgbClr val="888888"/>
                </a:solidFill>
                <a:latin typeface="Calibri"/>
                <a:ea typeface="Calibri"/>
                <a:cs typeface="Calibri"/>
                <a:sym typeface="Calibri"/>
              </a:defRPr>
            </a:lvl2pPr>
            <a:lvl3pPr marL="0" marR="0" lvl="2" indent="0" algn="r" rtl="0">
              <a:spcBef>
                <a:spcPts val="0"/>
              </a:spcBef>
              <a:buNone/>
              <a:defRPr sz="1125">
                <a:solidFill>
                  <a:srgbClr val="888888"/>
                </a:solidFill>
                <a:latin typeface="Calibri"/>
                <a:ea typeface="Calibri"/>
                <a:cs typeface="Calibri"/>
                <a:sym typeface="Calibri"/>
              </a:defRPr>
            </a:lvl3pPr>
            <a:lvl4pPr marL="0" marR="0" lvl="3" indent="0" algn="r" rtl="0">
              <a:spcBef>
                <a:spcPts val="0"/>
              </a:spcBef>
              <a:buNone/>
              <a:defRPr sz="1125">
                <a:solidFill>
                  <a:srgbClr val="888888"/>
                </a:solidFill>
                <a:latin typeface="Calibri"/>
                <a:ea typeface="Calibri"/>
                <a:cs typeface="Calibri"/>
                <a:sym typeface="Calibri"/>
              </a:defRPr>
            </a:lvl4pPr>
            <a:lvl5pPr marL="0" marR="0" lvl="4" indent="0" algn="r" rtl="0">
              <a:spcBef>
                <a:spcPts val="0"/>
              </a:spcBef>
              <a:buNone/>
              <a:defRPr sz="1125">
                <a:solidFill>
                  <a:srgbClr val="888888"/>
                </a:solidFill>
                <a:latin typeface="Calibri"/>
                <a:ea typeface="Calibri"/>
                <a:cs typeface="Calibri"/>
                <a:sym typeface="Calibri"/>
              </a:defRPr>
            </a:lvl5pPr>
            <a:lvl6pPr marL="0" marR="0" lvl="5" indent="0" algn="r" rtl="0">
              <a:spcBef>
                <a:spcPts val="0"/>
              </a:spcBef>
              <a:buNone/>
              <a:defRPr sz="1125">
                <a:solidFill>
                  <a:srgbClr val="888888"/>
                </a:solidFill>
                <a:latin typeface="Calibri"/>
                <a:ea typeface="Calibri"/>
                <a:cs typeface="Calibri"/>
                <a:sym typeface="Calibri"/>
              </a:defRPr>
            </a:lvl6pPr>
            <a:lvl7pPr marL="0" marR="0" lvl="6" indent="0" algn="r" rtl="0">
              <a:spcBef>
                <a:spcPts val="0"/>
              </a:spcBef>
              <a:buNone/>
              <a:defRPr sz="1125">
                <a:solidFill>
                  <a:srgbClr val="888888"/>
                </a:solidFill>
                <a:latin typeface="Calibri"/>
                <a:ea typeface="Calibri"/>
                <a:cs typeface="Calibri"/>
                <a:sym typeface="Calibri"/>
              </a:defRPr>
            </a:lvl7pPr>
            <a:lvl8pPr marL="0" marR="0" lvl="7" indent="0" algn="r" rtl="0">
              <a:spcBef>
                <a:spcPts val="0"/>
              </a:spcBef>
              <a:buNone/>
              <a:defRPr sz="1125">
                <a:solidFill>
                  <a:srgbClr val="888888"/>
                </a:solidFill>
                <a:latin typeface="Calibri"/>
                <a:ea typeface="Calibri"/>
                <a:cs typeface="Calibri"/>
                <a:sym typeface="Calibri"/>
              </a:defRPr>
            </a:lvl8pPr>
            <a:lvl9pPr marL="0" marR="0" lvl="8" indent="0" algn="r" rtl="0">
              <a:spcBef>
                <a:spcPts val="0"/>
              </a:spcBef>
              <a:buNone/>
              <a:defRPr sz="1125">
                <a:solidFill>
                  <a:srgbClr val="888888"/>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34979739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7090569" y="2042319"/>
            <a:ext cx="6240462" cy="27432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125"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688"/>
            </a:lvl2pPr>
            <a:lvl3pPr lvl="2">
              <a:spcBef>
                <a:spcPts val="0"/>
              </a:spcBef>
              <a:spcAft>
                <a:spcPts val="0"/>
              </a:spcAft>
              <a:buSzPts val="1400"/>
              <a:buNone/>
              <a:defRPr sz="1688"/>
            </a:lvl3pPr>
            <a:lvl4pPr lvl="3">
              <a:spcBef>
                <a:spcPts val="0"/>
              </a:spcBef>
              <a:spcAft>
                <a:spcPts val="0"/>
              </a:spcAft>
              <a:buSzPts val="1400"/>
              <a:buNone/>
              <a:defRPr sz="1688"/>
            </a:lvl4pPr>
            <a:lvl5pPr lvl="4">
              <a:spcBef>
                <a:spcPts val="0"/>
              </a:spcBef>
              <a:spcAft>
                <a:spcPts val="0"/>
              </a:spcAft>
              <a:buSzPts val="1400"/>
              <a:buNone/>
              <a:defRPr sz="1688"/>
            </a:lvl5pPr>
            <a:lvl6pPr lvl="5">
              <a:spcBef>
                <a:spcPts val="0"/>
              </a:spcBef>
              <a:spcAft>
                <a:spcPts val="0"/>
              </a:spcAft>
              <a:buSzPts val="1400"/>
              <a:buNone/>
              <a:defRPr sz="1688"/>
            </a:lvl6pPr>
            <a:lvl7pPr lvl="6">
              <a:spcBef>
                <a:spcPts val="0"/>
              </a:spcBef>
              <a:spcAft>
                <a:spcPts val="0"/>
              </a:spcAft>
              <a:buSzPts val="1400"/>
              <a:buNone/>
              <a:defRPr sz="1688"/>
            </a:lvl7pPr>
            <a:lvl8pPr lvl="7">
              <a:spcBef>
                <a:spcPts val="0"/>
              </a:spcBef>
              <a:spcAft>
                <a:spcPts val="0"/>
              </a:spcAft>
              <a:buSzPts val="1400"/>
              <a:buNone/>
              <a:defRPr sz="1688"/>
            </a:lvl8pPr>
            <a:lvl9pPr lvl="8">
              <a:spcBef>
                <a:spcPts val="0"/>
              </a:spcBef>
              <a:spcAft>
                <a:spcPts val="0"/>
              </a:spcAft>
              <a:buSzPts val="1400"/>
              <a:buNone/>
              <a:defRPr sz="1688"/>
            </a:lvl9pPr>
          </a:lstStyle>
          <a:p>
            <a:endParaRPr/>
          </a:p>
        </p:txBody>
      </p:sp>
      <p:sp>
        <p:nvSpPr>
          <p:cNvPr id="80" name="Shape 80"/>
          <p:cNvSpPr txBox="1">
            <a:spLocks noGrp="1"/>
          </p:cNvSpPr>
          <p:nvPr>
            <p:ph type="body" idx="1"/>
          </p:nvPr>
        </p:nvSpPr>
        <p:spPr>
          <a:xfrm rot="5400000">
            <a:off x="1502570" y="-599281"/>
            <a:ext cx="6240462" cy="8026400"/>
          </a:xfrm>
          <a:prstGeom prst="rect">
            <a:avLst/>
          </a:prstGeom>
          <a:noFill/>
          <a:ln>
            <a:noFill/>
          </a:ln>
        </p:spPr>
        <p:txBody>
          <a:bodyPr spcFirstLastPara="1" wrap="square" lIns="91425" tIns="91425" rIns="91425" bIns="91425" anchor="t" anchorCtr="0"/>
          <a:lstStyle>
            <a:lvl1pPr marL="428625" marR="0" lvl="0" indent="-404813" algn="l" rtl="0">
              <a:spcBef>
                <a:spcPts val="600"/>
              </a:spcBef>
              <a:spcAft>
                <a:spcPts val="0"/>
              </a:spcAft>
              <a:buClr>
                <a:schemeClr val="dk1"/>
              </a:buClr>
              <a:buSzPts val="3200"/>
              <a:buFont typeface="Arial"/>
              <a:buChar char="•"/>
              <a:defRPr sz="3000" b="0" i="0" u="none" strike="noStrike" cap="none">
                <a:solidFill>
                  <a:schemeClr val="dk1"/>
                </a:solidFill>
                <a:latin typeface="Calibri"/>
                <a:ea typeface="Calibri"/>
                <a:cs typeface="Calibri"/>
                <a:sym typeface="Calibri"/>
              </a:defRPr>
            </a:lvl1pPr>
            <a:lvl2pPr marL="857250" marR="0" lvl="1" indent="-381000" algn="l" rtl="0">
              <a:spcBef>
                <a:spcPts val="525"/>
              </a:spcBef>
              <a:spcAft>
                <a:spcPts val="0"/>
              </a:spcAft>
              <a:buClr>
                <a:schemeClr val="dk1"/>
              </a:buClr>
              <a:buSzPts val="2800"/>
              <a:buFont typeface="Arial"/>
              <a:buChar char="–"/>
              <a:defRPr sz="2625" b="0" i="0" u="none" strike="noStrike" cap="none">
                <a:solidFill>
                  <a:schemeClr val="dk1"/>
                </a:solidFill>
                <a:latin typeface="Calibri"/>
                <a:ea typeface="Calibri"/>
                <a:cs typeface="Calibri"/>
                <a:sym typeface="Calibri"/>
              </a:defRPr>
            </a:lvl2pPr>
            <a:lvl3pPr marL="1285875" marR="0" lvl="2" indent="-357188" algn="l" rtl="0">
              <a:spcBef>
                <a:spcPts val="450"/>
              </a:spcBef>
              <a:spcAft>
                <a:spcPts val="0"/>
              </a:spcAft>
              <a:buClr>
                <a:schemeClr val="dk1"/>
              </a:buClr>
              <a:buSzPts val="2400"/>
              <a:buFont typeface="Arial"/>
              <a:buChar char="•"/>
              <a:defRPr sz="2250" b="0" i="0" u="none" strike="noStrike" cap="none">
                <a:solidFill>
                  <a:schemeClr val="dk1"/>
                </a:solidFill>
                <a:latin typeface="Calibri"/>
                <a:ea typeface="Calibri"/>
                <a:cs typeface="Calibri"/>
                <a:sym typeface="Calibri"/>
              </a:defRPr>
            </a:lvl3pPr>
            <a:lvl4pPr marL="1714500" marR="0" lvl="3" indent="-333375" algn="l" rtl="0">
              <a:spcBef>
                <a:spcPts val="375"/>
              </a:spcBef>
              <a:spcAft>
                <a:spcPts val="0"/>
              </a:spcAft>
              <a:buClr>
                <a:schemeClr val="dk1"/>
              </a:buClr>
              <a:buSzPts val="2000"/>
              <a:buFont typeface="Arial"/>
              <a:buChar char="–"/>
              <a:defRPr sz="1875" b="0" i="0" u="none" strike="noStrike" cap="none">
                <a:solidFill>
                  <a:schemeClr val="dk1"/>
                </a:solidFill>
                <a:latin typeface="Calibri"/>
                <a:ea typeface="Calibri"/>
                <a:cs typeface="Calibri"/>
                <a:sym typeface="Calibri"/>
              </a:defRPr>
            </a:lvl4pPr>
            <a:lvl5pPr marL="2143125" marR="0" lvl="4" indent="-333375" algn="l" rtl="0">
              <a:spcBef>
                <a:spcPts val="375"/>
              </a:spcBef>
              <a:spcAft>
                <a:spcPts val="0"/>
              </a:spcAft>
              <a:buClr>
                <a:schemeClr val="dk1"/>
              </a:buClr>
              <a:buSzPts val="2000"/>
              <a:buFont typeface="Arial"/>
              <a:buChar char="»"/>
              <a:defRPr sz="1875" b="0" i="0" u="none" strike="noStrike" cap="none">
                <a:solidFill>
                  <a:schemeClr val="dk1"/>
                </a:solidFill>
                <a:latin typeface="Calibri"/>
                <a:ea typeface="Calibri"/>
                <a:cs typeface="Calibri"/>
                <a:sym typeface="Calibri"/>
              </a:defRPr>
            </a:lvl5pPr>
            <a:lvl6pPr marL="2571750" marR="0" lvl="5" indent="-333375" algn="l" rtl="0">
              <a:spcBef>
                <a:spcPts val="375"/>
              </a:spcBef>
              <a:spcAft>
                <a:spcPts val="0"/>
              </a:spcAft>
              <a:buClr>
                <a:schemeClr val="dk1"/>
              </a:buClr>
              <a:buSzPts val="2000"/>
              <a:buFont typeface="Arial"/>
              <a:buChar char="•"/>
              <a:defRPr sz="1875" b="0" i="0" u="none" strike="noStrike" cap="none">
                <a:solidFill>
                  <a:schemeClr val="dk1"/>
                </a:solidFill>
                <a:latin typeface="Calibri"/>
                <a:ea typeface="Calibri"/>
                <a:cs typeface="Calibri"/>
                <a:sym typeface="Calibri"/>
              </a:defRPr>
            </a:lvl6pPr>
            <a:lvl7pPr marL="3000375" marR="0" lvl="6" indent="-333375" algn="l" rtl="0">
              <a:spcBef>
                <a:spcPts val="375"/>
              </a:spcBef>
              <a:spcAft>
                <a:spcPts val="0"/>
              </a:spcAft>
              <a:buClr>
                <a:schemeClr val="dk1"/>
              </a:buClr>
              <a:buSzPts val="2000"/>
              <a:buFont typeface="Arial"/>
              <a:buChar char="•"/>
              <a:defRPr sz="1875" b="0" i="0" u="none" strike="noStrike" cap="none">
                <a:solidFill>
                  <a:schemeClr val="dk1"/>
                </a:solidFill>
                <a:latin typeface="Calibri"/>
                <a:ea typeface="Calibri"/>
                <a:cs typeface="Calibri"/>
                <a:sym typeface="Calibri"/>
              </a:defRPr>
            </a:lvl7pPr>
            <a:lvl8pPr marL="3429000" marR="0" lvl="7" indent="-333375" algn="l" rtl="0">
              <a:spcBef>
                <a:spcPts val="375"/>
              </a:spcBef>
              <a:spcAft>
                <a:spcPts val="0"/>
              </a:spcAft>
              <a:buClr>
                <a:schemeClr val="dk1"/>
              </a:buClr>
              <a:buSzPts val="2000"/>
              <a:buFont typeface="Arial"/>
              <a:buChar char="•"/>
              <a:defRPr sz="1875" b="0" i="0" u="none" strike="noStrike" cap="none">
                <a:solidFill>
                  <a:schemeClr val="dk1"/>
                </a:solidFill>
                <a:latin typeface="Calibri"/>
                <a:ea typeface="Calibri"/>
                <a:cs typeface="Calibri"/>
                <a:sym typeface="Calibri"/>
              </a:defRPr>
            </a:lvl8pPr>
            <a:lvl9pPr marL="3857625" marR="0" lvl="8" indent="-333375" algn="l" rtl="0">
              <a:spcBef>
                <a:spcPts val="375"/>
              </a:spcBef>
              <a:spcAft>
                <a:spcPts val="0"/>
              </a:spcAft>
              <a:buClr>
                <a:schemeClr val="dk1"/>
              </a:buClr>
              <a:buSzPts val="2000"/>
              <a:buFont typeface="Arial"/>
              <a:buChar char="•"/>
              <a:defRPr sz="1875"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609600" y="6356351"/>
            <a:ext cx="28448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125">
                <a:solidFill>
                  <a:srgbClr val="888888"/>
                </a:solidFill>
                <a:latin typeface="Calibri"/>
                <a:ea typeface="Calibri"/>
                <a:cs typeface="Calibri"/>
                <a:sym typeface="Calibri"/>
              </a:defRPr>
            </a:lvl1pPr>
            <a:lvl2pPr marR="0" lvl="1"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4165600" y="6356351"/>
            <a:ext cx="3860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125">
                <a:solidFill>
                  <a:srgbClr val="888888"/>
                </a:solidFill>
                <a:latin typeface="Calibri"/>
                <a:ea typeface="Calibri"/>
                <a:cs typeface="Calibri"/>
                <a:sym typeface="Calibri"/>
              </a:defRPr>
            </a:lvl1pPr>
            <a:lvl2pPr marR="0" lvl="1"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125">
                <a:solidFill>
                  <a:srgbClr val="888888"/>
                </a:solidFill>
                <a:latin typeface="Calibri"/>
                <a:ea typeface="Calibri"/>
                <a:cs typeface="Calibri"/>
                <a:sym typeface="Calibri"/>
              </a:defRPr>
            </a:lvl1pPr>
            <a:lvl2pPr marL="0" marR="0" lvl="1" indent="0" algn="r" rtl="0">
              <a:spcBef>
                <a:spcPts val="0"/>
              </a:spcBef>
              <a:buNone/>
              <a:defRPr sz="1125">
                <a:solidFill>
                  <a:srgbClr val="888888"/>
                </a:solidFill>
                <a:latin typeface="Calibri"/>
                <a:ea typeface="Calibri"/>
                <a:cs typeface="Calibri"/>
                <a:sym typeface="Calibri"/>
              </a:defRPr>
            </a:lvl2pPr>
            <a:lvl3pPr marL="0" marR="0" lvl="2" indent="0" algn="r" rtl="0">
              <a:spcBef>
                <a:spcPts val="0"/>
              </a:spcBef>
              <a:buNone/>
              <a:defRPr sz="1125">
                <a:solidFill>
                  <a:srgbClr val="888888"/>
                </a:solidFill>
                <a:latin typeface="Calibri"/>
                <a:ea typeface="Calibri"/>
                <a:cs typeface="Calibri"/>
                <a:sym typeface="Calibri"/>
              </a:defRPr>
            </a:lvl3pPr>
            <a:lvl4pPr marL="0" marR="0" lvl="3" indent="0" algn="r" rtl="0">
              <a:spcBef>
                <a:spcPts val="0"/>
              </a:spcBef>
              <a:buNone/>
              <a:defRPr sz="1125">
                <a:solidFill>
                  <a:srgbClr val="888888"/>
                </a:solidFill>
                <a:latin typeface="Calibri"/>
                <a:ea typeface="Calibri"/>
                <a:cs typeface="Calibri"/>
                <a:sym typeface="Calibri"/>
              </a:defRPr>
            </a:lvl4pPr>
            <a:lvl5pPr marL="0" marR="0" lvl="4" indent="0" algn="r" rtl="0">
              <a:spcBef>
                <a:spcPts val="0"/>
              </a:spcBef>
              <a:buNone/>
              <a:defRPr sz="1125">
                <a:solidFill>
                  <a:srgbClr val="888888"/>
                </a:solidFill>
                <a:latin typeface="Calibri"/>
                <a:ea typeface="Calibri"/>
                <a:cs typeface="Calibri"/>
                <a:sym typeface="Calibri"/>
              </a:defRPr>
            </a:lvl5pPr>
            <a:lvl6pPr marL="0" marR="0" lvl="5" indent="0" algn="r" rtl="0">
              <a:spcBef>
                <a:spcPts val="0"/>
              </a:spcBef>
              <a:buNone/>
              <a:defRPr sz="1125">
                <a:solidFill>
                  <a:srgbClr val="888888"/>
                </a:solidFill>
                <a:latin typeface="Calibri"/>
                <a:ea typeface="Calibri"/>
                <a:cs typeface="Calibri"/>
                <a:sym typeface="Calibri"/>
              </a:defRPr>
            </a:lvl6pPr>
            <a:lvl7pPr marL="0" marR="0" lvl="6" indent="0" algn="r" rtl="0">
              <a:spcBef>
                <a:spcPts val="0"/>
              </a:spcBef>
              <a:buNone/>
              <a:defRPr sz="1125">
                <a:solidFill>
                  <a:srgbClr val="888888"/>
                </a:solidFill>
                <a:latin typeface="Calibri"/>
                <a:ea typeface="Calibri"/>
                <a:cs typeface="Calibri"/>
                <a:sym typeface="Calibri"/>
              </a:defRPr>
            </a:lvl7pPr>
            <a:lvl8pPr marL="0" marR="0" lvl="7" indent="0" algn="r" rtl="0">
              <a:spcBef>
                <a:spcPts val="0"/>
              </a:spcBef>
              <a:buNone/>
              <a:defRPr sz="1125">
                <a:solidFill>
                  <a:srgbClr val="888888"/>
                </a:solidFill>
                <a:latin typeface="Calibri"/>
                <a:ea typeface="Calibri"/>
                <a:cs typeface="Calibri"/>
                <a:sym typeface="Calibri"/>
              </a:defRPr>
            </a:lvl8pPr>
            <a:lvl9pPr marL="0" marR="0" lvl="8" indent="0" algn="r" rtl="0">
              <a:spcBef>
                <a:spcPts val="0"/>
              </a:spcBef>
              <a:buNone/>
              <a:defRPr sz="1125">
                <a:solidFill>
                  <a:srgbClr val="888888"/>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410549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AB37192-F39F-47C7-94BB-0D19C3A110E9}" type="datetimeFigureOut">
              <a:rPr lang="en-US" smtClean="0"/>
              <a:t>6/26/2018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6FD218-09BC-4AE0-9C43-6479E96893CC}" type="slidenum">
              <a:rPr lang="en-US" smtClean="0"/>
              <a:t>‹#›</a:t>
            </a:fld>
            <a:endParaRPr lang="en-US"/>
          </a:p>
        </p:txBody>
      </p:sp>
    </p:spTree>
    <p:extLst>
      <p:ext uri="{BB962C8B-B14F-4D97-AF65-F5344CB8AC3E}">
        <p14:creationId xmlns:p14="http://schemas.microsoft.com/office/powerpoint/2010/main" val="3321870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AB37192-F39F-47C7-94BB-0D19C3A110E9}" type="datetimeFigureOut">
              <a:rPr lang="en-US" smtClean="0"/>
              <a:t>6/26/2018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6FD218-09BC-4AE0-9C43-6479E96893CC}" type="slidenum">
              <a:rPr lang="en-US" smtClean="0"/>
              <a:t>‹#›</a:t>
            </a:fld>
            <a:endParaRPr lang="en-US"/>
          </a:p>
        </p:txBody>
      </p:sp>
    </p:spTree>
    <p:extLst>
      <p:ext uri="{BB962C8B-B14F-4D97-AF65-F5344CB8AC3E}">
        <p14:creationId xmlns:p14="http://schemas.microsoft.com/office/powerpoint/2010/main" val="2760971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B37192-F39F-47C7-94BB-0D19C3A110E9}" type="datetimeFigureOut">
              <a:rPr lang="en-US" smtClean="0"/>
              <a:t>6/26/2018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6FD218-09BC-4AE0-9C43-6479E96893CC}" type="slidenum">
              <a:rPr lang="en-US" smtClean="0"/>
              <a:t>‹#›</a:t>
            </a:fld>
            <a:endParaRPr lang="en-US"/>
          </a:p>
        </p:txBody>
      </p:sp>
    </p:spTree>
    <p:extLst>
      <p:ext uri="{BB962C8B-B14F-4D97-AF65-F5344CB8AC3E}">
        <p14:creationId xmlns:p14="http://schemas.microsoft.com/office/powerpoint/2010/main" val="2012042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B37192-F39F-47C7-94BB-0D19C3A110E9}" type="datetimeFigureOut">
              <a:rPr lang="en-US" smtClean="0"/>
              <a:t>6/26/2018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6FD218-09BC-4AE0-9C43-6479E96893CC}" type="slidenum">
              <a:rPr lang="en-US" smtClean="0"/>
              <a:t>‹#›</a:t>
            </a:fld>
            <a:endParaRPr lang="en-US"/>
          </a:p>
        </p:txBody>
      </p:sp>
    </p:spTree>
    <p:extLst>
      <p:ext uri="{BB962C8B-B14F-4D97-AF65-F5344CB8AC3E}">
        <p14:creationId xmlns:p14="http://schemas.microsoft.com/office/powerpoint/2010/main" val="1019901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B37192-F39F-47C7-94BB-0D19C3A110E9}" type="datetimeFigureOut">
              <a:rPr lang="en-US" smtClean="0"/>
              <a:t>6/26/2018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6FD218-09BC-4AE0-9C43-6479E96893CC}" type="slidenum">
              <a:rPr lang="en-US" smtClean="0"/>
              <a:t>‹#›</a:t>
            </a:fld>
            <a:endParaRPr lang="en-US"/>
          </a:p>
        </p:txBody>
      </p:sp>
    </p:spTree>
    <p:extLst>
      <p:ext uri="{BB962C8B-B14F-4D97-AF65-F5344CB8AC3E}">
        <p14:creationId xmlns:p14="http://schemas.microsoft.com/office/powerpoint/2010/main" val="758369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B37192-F39F-47C7-94BB-0D19C3A110E9}" type="datetimeFigureOut">
              <a:rPr lang="en-US" smtClean="0"/>
              <a:t>6/26/2018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6FD218-09BC-4AE0-9C43-6479E96893CC}" type="slidenum">
              <a:rPr lang="en-US" smtClean="0"/>
              <a:t>‹#›</a:t>
            </a:fld>
            <a:endParaRPr lang="en-US"/>
          </a:p>
        </p:txBody>
      </p:sp>
    </p:spTree>
    <p:extLst>
      <p:ext uri="{BB962C8B-B14F-4D97-AF65-F5344CB8AC3E}">
        <p14:creationId xmlns:p14="http://schemas.microsoft.com/office/powerpoint/2010/main" val="4194631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B37192-F39F-47C7-94BB-0D19C3A110E9}" type="datetimeFigureOut">
              <a:rPr lang="en-US" smtClean="0"/>
              <a:t>6/26/2018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6FD218-09BC-4AE0-9C43-6479E96893CC}" type="slidenum">
              <a:rPr lang="en-US" smtClean="0"/>
              <a:t>‹#›</a:t>
            </a:fld>
            <a:endParaRPr lang="en-US"/>
          </a:p>
        </p:txBody>
      </p:sp>
    </p:spTree>
    <p:extLst>
      <p:ext uri="{BB962C8B-B14F-4D97-AF65-F5344CB8AC3E}">
        <p14:creationId xmlns:p14="http://schemas.microsoft.com/office/powerpoint/2010/main" val="17279475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09600" y="274638"/>
            <a:ext cx="109728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Shape 11"/>
          <p:cNvSpPr txBox="1">
            <a:spLocks noGrp="1"/>
          </p:cNvSpPr>
          <p:nvPr>
            <p:ph type="body" idx="1"/>
          </p:nvPr>
        </p:nvSpPr>
        <p:spPr>
          <a:xfrm>
            <a:off x="609600" y="1600200"/>
            <a:ext cx="10972800" cy="452596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609600" y="6356351"/>
            <a:ext cx="28448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125"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9pPr>
          </a:lstStyle>
          <a:p>
            <a:pPr>
              <a:buClr>
                <a:srgbClr val="000000"/>
              </a:buClr>
              <a:buFont typeface="Arial"/>
              <a:buNone/>
            </a:pPr>
            <a:endParaRPr kern="0"/>
          </a:p>
        </p:txBody>
      </p:sp>
      <p:sp>
        <p:nvSpPr>
          <p:cNvPr id="13" name="Shape 13"/>
          <p:cNvSpPr txBox="1">
            <a:spLocks noGrp="1"/>
          </p:cNvSpPr>
          <p:nvPr>
            <p:ph type="ftr" idx="11"/>
          </p:nvPr>
        </p:nvSpPr>
        <p:spPr>
          <a:xfrm>
            <a:off x="4165600" y="6356351"/>
            <a:ext cx="3860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125"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9pPr>
          </a:lstStyle>
          <a:p>
            <a:pPr>
              <a:buClr>
                <a:srgbClr val="000000"/>
              </a:buClr>
              <a:buFont typeface="Arial"/>
              <a:buNone/>
            </a:pPr>
            <a:endParaRPr kern="0"/>
          </a:p>
        </p:txBody>
      </p:sp>
      <p:sp>
        <p:nvSpPr>
          <p:cNvPr id="14" name="Shape 1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125" b="0" i="0" u="none" strike="noStrike" cap="none">
                <a:solidFill>
                  <a:srgbClr val="888888"/>
                </a:solidFill>
                <a:latin typeface="Calibri"/>
                <a:ea typeface="Calibri"/>
                <a:cs typeface="Calibri"/>
                <a:sym typeface="Calibri"/>
              </a:defRPr>
            </a:lvl1pPr>
            <a:lvl2pPr marL="0" marR="0" lvl="1" indent="0" algn="r" rtl="0">
              <a:spcBef>
                <a:spcPts val="0"/>
              </a:spcBef>
              <a:buNone/>
              <a:defRPr sz="1125" b="0" i="0" u="none" strike="noStrike" cap="none">
                <a:solidFill>
                  <a:srgbClr val="888888"/>
                </a:solidFill>
                <a:latin typeface="Calibri"/>
                <a:ea typeface="Calibri"/>
                <a:cs typeface="Calibri"/>
                <a:sym typeface="Calibri"/>
              </a:defRPr>
            </a:lvl2pPr>
            <a:lvl3pPr marL="0" marR="0" lvl="2" indent="0" algn="r" rtl="0">
              <a:spcBef>
                <a:spcPts val="0"/>
              </a:spcBef>
              <a:buNone/>
              <a:defRPr sz="1125" b="0" i="0" u="none" strike="noStrike" cap="none">
                <a:solidFill>
                  <a:srgbClr val="888888"/>
                </a:solidFill>
                <a:latin typeface="Calibri"/>
                <a:ea typeface="Calibri"/>
                <a:cs typeface="Calibri"/>
                <a:sym typeface="Calibri"/>
              </a:defRPr>
            </a:lvl3pPr>
            <a:lvl4pPr marL="0" marR="0" lvl="3" indent="0" algn="r" rtl="0">
              <a:spcBef>
                <a:spcPts val="0"/>
              </a:spcBef>
              <a:buNone/>
              <a:defRPr sz="1125" b="0" i="0" u="none" strike="noStrike" cap="none">
                <a:solidFill>
                  <a:srgbClr val="888888"/>
                </a:solidFill>
                <a:latin typeface="Calibri"/>
                <a:ea typeface="Calibri"/>
                <a:cs typeface="Calibri"/>
                <a:sym typeface="Calibri"/>
              </a:defRPr>
            </a:lvl4pPr>
            <a:lvl5pPr marL="0" marR="0" lvl="4" indent="0" algn="r" rtl="0">
              <a:spcBef>
                <a:spcPts val="0"/>
              </a:spcBef>
              <a:buNone/>
              <a:defRPr sz="1125" b="0" i="0" u="none" strike="noStrike" cap="none">
                <a:solidFill>
                  <a:srgbClr val="888888"/>
                </a:solidFill>
                <a:latin typeface="Calibri"/>
                <a:ea typeface="Calibri"/>
                <a:cs typeface="Calibri"/>
                <a:sym typeface="Calibri"/>
              </a:defRPr>
            </a:lvl5pPr>
            <a:lvl6pPr marL="0" marR="0" lvl="5" indent="0" algn="r" rtl="0">
              <a:spcBef>
                <a:spcPts val="0"/>
              </a:spcBef>
              <a:buNone/>
              <a:defRPr sz="1125" b="0" i="0" u="none" strike="noStrike" cap="none">
                <a:solidFill>
                  <a:srgbClr val="888888"/>
                </a:solidFill>
                <a:latin typeface="Calibri"/>
                <a:ea typeface="Calibri"/>
                <a:cs typeface="Calibri"/>
                <a:sym typeface="Calibri"/>
              </a:defRPr>
            </a:lvl6pPr>
            <a:lvl7pPr marL="0" marR="0" lvl="6" indent="0" algn="r" rtl="0">
              <a:spcBef>
                <a:spcPts val="0"/>
              </a:spcBef>
              <a:buNone/>
              <a:defRPr sz="1125" b="0" i="0" u="none" strike="noStrike" cap="none">
                <a:solidFill>
                  <a:srgbClr val="888888"/>
                </a:solidFill>
                <a:latin typeface="Calibri"/>
                <a:ea typeface="Calibri"/>
                <a:cs typeface="Calibri"/>
                <a:sym typeface="Calibri"/>
              </a:defRPr>
            </a:lvl7pPr>
            <a:lvl8pPr marL="0" marR="0" lvl="7" indent="0" algn="r" rtl="0">
              <a:spcBef>
                <a:spcPts val="0"/>
              </a:spcBef>
              <a:buNone/>
              <a:defRPr sz="1125" b="0" i="0" u="none" strike="noStrike" cap="none">
                <a:solidFill>
                  <a:srgbClr val="888888"/>
                </a:solidFill>
                <a:latin typeface="Calibri"/>
                <a:ea typeface="Calibri"/>
                <a:cs typeface="Calibri"/>
                <a:sym typeface="Calibri"/>
              </a:defRPr>
            </a:lvl8pPr>
            <a:lvl9pPr marL="0" marR="0" lvl="8" indent="0" algn="r" rtl="0">
              <a:spcBef>
                <a:spcPts val="0"/>
              </a:spcBef>
              <a:buNone/>
              <a:defRPr sz="1125" b="0" i="0" u="none" strike="noStrike" cap="none">
                <a:solidFill>
                  <a:srgbClr val="888888"/>
                </a:solidFill>
                <a:latin typeface="Calibri"/>
                <a:ea typeface="Calibri"/>
                <a:cs typeface="Calibri"/>
                <a:sym typeface="Calibri"/>
              </a:defRPr>
            </a:lvl9pPr>
          </a:lstStyle>
          <a:p>
            <a:pPr>
              <a:buClr>
                <a:srgbClr val="000000"/>
              </a:buClr>
              <a:buFont typeface="Arial"/>
              <a:buNone/>
            </a:pPr>
            <a:fld id="{00000000-1234-1234-1234-123412341234}" type="slidenum">
              <a:rPr lang="en-US" kern="0"/>
              <a:pPr>
                <a:buClr>
                  <a:srgbClr val="000000"/>
                </a:buClr>
                <a:buFont typeface="Arial"/>
                <a:buNone/>
              </a:pPr>
              <a:t>‹#›</a:t>
            </a:fld>
            <a:endParaRPr kern="0"/>
          </a:p>
        </p:txBody>
      </p:sp>
    </p:spTree>
    <p:extLst>
      <p:ext uri="{BB962C8B-B14F-4D97-AF65-F5344CB8AC3E}">
        <p14:creationId xmlns:p14="http://schemas.microsoft.com/office/powerpoint/2010/main" val="3793378475"/>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09600" y="274638"/>
            <a:ext cx="109728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Shape 11"/>
          <p:cNvSpPr txBox="1">
            <a:spLocks noGrp="1"/>
          </p:cNvSpPr>
          <p:nvPr>
            <p:ph type="body" idx="1"/>
          </p:nvPr>
        </p:nvSpPr>
        <p:spPr>
          <a:xfrm>
            <a:off x="609600" y="1600200"/>
            <a:ext cx="10972800" cy="452596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609600" y="6356351"/>
            <a:ext cx="28448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125"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9pPr>
          </a:lstStyle>
          <a:p>
            <a:pPr>
              <a:buClr>
                <a:srgbClr val="000000"/>
              </a:buClr>
              <a:buFont typeface="Arial"/>
              <a:buNone/>
            </a:pPr>
            <a:endParaRPr kern="0"/>
          </a:p>
        </p:txBody>
      </p:sp>
      <p:sp>
        <p:nvSpPr>
          <p:cNvPr id="13" name="Shape 13"/>
          <p:cNvSpPr txBox="1">
            <a:spLocks noGrp="1"/>
          </p:cNvSpPr>
          <p:nvPr>
            <p:ph type="ftr" idx="11"/>
          </p:nvPr>
        </p:nvSpPr>
        <p:spPr>
          <a:xfrm>
            <a:off x="4165600" y="6356351"/>
            <a:ext cx="3860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125"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688" b="0" i="0" u="none" strike="noStrike" cap="none">
                <a:solidFill>
                  <a:schemeClr val="dk1"/>
                </a:solidFill>
                <a:latin typeface="Calibri"/>
                <a:ea typeface="Calibri"/>
                <a:cs typeface="Calibri"/>
                <a:sym typeface="Calibri"/>
              </a:defRPr>
            </a:lvl9pPr>
          </a:lstStyle>
          <a:p>
            <a:pPr>
              <a:buClr>
                <a:srgbClr val="000000"/>
              </a:buClr>
              <a:buFont typeface="Arial"/>
              <a:buNone/>
            </a:pPr>
            <a:endParaRPr kern="0"/>
          </a:p>
        </p:txBody>
      </p:sp>
      <p:sp>
        <p:nvSpPr>
          <p:cNvPr id="14" name="Shape 1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125" b="0" i="0" u="none" strike="noStrike" cap="none">
                <a:solidFill>
                  <a:srgbClr val="888888"/>
                </a:solidFill>
                <a:latin typeface="Calibri"/>
                <a:ea typeface="Calibri"/>
                <a:cs typeface="Calibri"/>
                <a:sym typeface="Calibri"/>
              </a:defRPr>
            </a:lvl1pPr>
            <a:lvl2pPr marL="0" marR="0" lvl="1" indent="0" algn="r" rtl="0">
              <a:spcBef>
                <a:spcPts val="0"/>
              </a:spcBef>
              <a:buNone/>
              <a:defRPr sz="1125" b="0" i="0" u="none" strike="noStrike" cap="none">
                <a:solidFill>
                  <a:srgbClr val="888888"/>
                </a:solidFill>
                <a:latin typeface="Calibri"/>
                <a:ea typeface="Calibri"/>
                <a:cs typeface="Calibri"/>
                <a:sym typeface="Calibri"/>
              </a:defRPr>
            </a:lvl2pPr>
            <a:lvl3pPr marL="0" marR="0" lvl="2" indent="0" algn="r" rtl="0">
              <a:spcBef>
                <a:spcPts val="0"/>
              </a:spcBef>
              <a:buNone/>
              <a:defRPr sz="1125" b="0" i="0" u="none" strike="noStrike" cap="none">
                <a:solidFill>
                  <a:srgbClr val="888888"/>
                </a:solidFill>
                <a:latin typeface="Calibri"/>
                <a:ea typeface="Calibri"/>
                <a:cs typeface="Calibri"/>
                <a:sym typeface="Calibri"/>
              </a:defRPr>
            </a:lvl3pPr>
            <a:lvl4pPr marL="0" marR="0" lvl="3" indent="0" algn="r" rtl="0">
              <a:spcBef>
                <a:spcPts val="0"/>
              </a:spcBef>
              <a:buNone/>
              <a:defRPr sz="1125" b="0" i="0" u="none" strike="noStrike" cap="none">
                <a:solidFill>
                  <a:srgbClr val="888888"/>
                </a:solidFill>
                <a:latin typeface="Calibri"/>
                <a:ea typeface="Calibri"/>
                <a:cs typeface="Calibri"/>
                <a:sym typeface="Calibri"/>
              </a:defRPr>
            </a:lvl4pPr>
            <a:lvl5pPr marL="0" marR="0" lvl="4" indent="0" algn="r" rtl="0">
              <a:spcBef>
                <a:spcPts val="0"/>
              </a:spcBef>
              <a:buNone/>
              <a:defRPr sz="1125" b="0" i="0" u="none" strike="noStrike" cap="none">
                <a:solidFill>
                  <a:srgbClr val="888888"/>
                </a:solidFill>
                <a:latin typeface="Calibri"/>
                <a:ea typeface="Calibri"/>
                <a:cs typeface="Calibri"/>
                <a:sym typeface="Calibri"/>
              </a:defRPr>
            </a:lvl5pPr>
            <a:lvl6pPr marL="0" marR="0" lvl="5" indent="0" algn="r" rtl="0">
              <a:spcBef>
                <a:spcPts val="0"/>
              </a:spcBef>
              <a:buNone/>
              <a:defRPr sz="1125" b="0" i="0" u="none" strike="noStrike" cap="none">
                <a:solidFill>
                  <a:srgbClr val="888888"/>
                </a:solidFill>
                <a:latin typeface="Calibri"/>
                <a:ea typeface="Calibri"/>
                <a:cs typeface="Calibri"/>
                <a:sym typeface="Calibri"/>
              </a:defRPr>
            </a:lvl6pPr>
            <a:lvl7pPr marL="0" marR="0" lvl="6" indent="0" algn="r" rtl="0">
              <a:spcBef>
                <a:spcPts val="0"/>
              </a:spcBef>
              <a:buNone/>
              <a:defRPr sz="1125" b="0" i="0" u="none" strike="noStrike" cap="none">
                <a:solidFill>
                  <a:srgbClr val="888888"/>
                </a:solidFill>
                <a:latin typeface="Calibri"/>
                <a:ea typeface="Calibri"/>
                <a:cs typeface="Calibri"/>
                <a:sym typeface="Calibri"/>
              </a:defRPr>
            </a:lvl7pPr>
            <a:lvl8pPr marL="0" marR="0" lvl="7" indent="0" algn="r" rtl="0">
              <a:spcBef>
                <a:spcPts val="0"/>
              </a:spcBef>
              <a:buNone/>
              <a:defRPr sz="1125" b="0" i="0" u="none" strike="noStrike" cap="none">
                <a:solidFill>
                  <a:srgbClr val="888888"/>
                </a:solidFill>
                <a:latin typeface="Calibri"/>
                <a:ea typeface="Calibri"/>
                <a:cs typeface="Calibri"/>
                <a:sym typeface="Calibri"/>
              </a:defRPr>
            </a:lvl8pPr>
            <a:lvl9pPr marL="0" marR="0" lvl="8" indent="0" algn="r" rtl="0">
              <a:spcBef>
                <a:spcPts val="0"/>
              </a:spcBef>
              <a:buNone/>
              <a:defRPr sz="1125" b="0" i="0" u="none" strike="noStrike" cap="none">
                <a:solidFill>
                  <a:srgbClr val="888888"/>
                </a:solidFill>
                <a:latin typeface="Calibri"/>
                <a:ea typeface="Calibri"/>
                <a:cs typeface="Calibri"/>
                <a:sym typeface="Calibri"/>
              </a:defRPr>
            </a:lvl9pPr>
          </a:lstStyle>
          <a:p>
            <a:pPr>
              <a:buClr>
                <a:srgbClr val="000000"/>
              </a:buClr>
              <a:buFont typeface="Arial"/>
              <a:buNone/>
            </a:pPr>
            <a:fld id="{00000000-1234-1234-1234-123412341234}" type="slidenum">
              <a:rPr lang="en-US" kern="0"/>
              <a:pPr>
                <a:buClr>
                  <a:srgbClr val="000000"/>
                </a:buClr>
                <a:buFont typeface="Arial"/>
                <a:buNone/>
              </a:pPr>
              <a:t>‹#›</a:t>
            </a:fld>
            <a:endParaRPr kern="0"/>
          </a:p>
        </p:txBody>
      </p:sp>
    </p:spTree>
    <p:extLst>
      <p:ext uri="{BB962C8B-B14F-4D97-AF65-F5344CB8AC3E}">
        <p14:creationId xmlns:p14="http://schemas.microsoft.com/office/powerpoint/2010/main" val="2196488650"/>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9" y="1673"/>
            <a:ext cx="12194979" cy="685632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1807" y="138757"/>
            <a:ext cx="4763165" cy="1543265"/>
          </a:xfrm>
          <a:prstGeom prst="rect">
            <a:avLst/>
          </a:prstGeom>
        </p:spPr>
      </p:pic>
      <p:sp>
        <p:nvSpPr>
          <p:cNvPr id="6" name="TextBox 5"/>
          <p:cNvSpPr txBox="1"/>
          <p:nvPr/>
        </p:nvSpPr>
        <p:spPr>
          <a:xfrm>
            <a:off x="227040" y="3090122"/>
            <a:ext cx="10828056" cy="3231654"/>
          </a:xfrm>
          <a:prstGeom prst="rect">
            <a:avLst/>
          </a:prstGeom>
          <a:noFill/>
        </p:spPr>
        <p:txBody>
          <a:bodyPr wrap="square" rtlCol="0">
            <a:spAutoFit/>
          </a:bodyPr>
          <a:lstStyle/>
          <a:p>
            <a:r>
              <a:rPr lang="en-US" sz="4000" b="1" dirty="0" smtClean="0"/>
              <a:t>Sustainable Community Development Network</a:t>
            </a:r>
          </a:p>
          <a:p>
            <a:r>
              <a:rPr lang="en-US" sz="2800" u="sng" dirty="0" smtClean="0"/>
              <a:t>Leadership Forum</a:t>
            </a:r>
            <a:r>
              <a:rPr lang="en-US" sz="2800" dirty="0" smtClean="0"/>
              <a:t>: </a:t>
            </a:r>
            <a:r>
              <a:rPr lang="en-US" sz="2800" i="1" dirty="0" smtClean="0"/>
              <a:t>Attracting Residents &amp; Building Community Resilience through Cultivating Diversity</a:t>
            </a:r>
          </a:p>
          <a:p>
            <a:endParaRPr lang="en-US" sz="2800" i="1" dirty="0"/>
          </a:p>
          <a:p>
            <a:r>
              <a:rPr lang="en-US" sz="2000" dirty="0" smtClean="0"/>
              <a:t>June 26</a:t>
            </a:r>
            <a:r>
              <a:rPr lang="en-US" sz="2000" baseline="30000" dirty="0" smtClean="0"/>
              <a:t>th</a:t>
            </a:r>
            <a:r>
              <a:rPr lang="en-US" sz="2000" dirty="0" smtClean="0"/>
              <a:t>, </a:t>
            </a:r>
            <a:r>
              <a:rPr lang="en-US" sz="2000" dirty="0" smtClean="0"/>
              <a:t>2018</a:t>
            </a:r>
          </a:p>
          <a:p>
            <a:r>
              <a:rPr lang="en-US" sz="2000" dirty="0" smtClean="0"/>
              <a:t>Shad Henderson</a:t>
            </a:r>
          </a:p>
          <a:p>
            <a:r>
              <a:rPr lang="en-US" sz="2000" dirty="0" smtClean="0"/>
              <a:t>Director of Community Partnerships &amp; Investments</a:t>
            </a:r>
            <a:endParaRPr lang="en-US" sz="2000" dirty="0" smtClean="0"/>
          </a:p>
          <a:p>
            <a:endParaRPr lang="en-US" sz="2000" dirty="0"/>
          </a:p>
        </p:txBody>
      </p:sp>
    </p:spTree>
    <p:extLst>
      <p:ext uri="{BB962C8B-B14F-4D97-AF65-F5344CB8AC3E}">
        <p14:creationId xmlns:p14="http://schemas.microsoft.com/office/powerpoint/2010/main" val="2194874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cxnSp>
        <p:nvCxnSpPr>
          <p:cNvPr id="177" name="Shape 177"/>
          <p:cNvCxnSpPr/>
          <p:nvPr/>
        </p:nvCxnSpPr>
        <p:spPr>
          <a:xfrm>
            <a:off x="2238374" y="592129"/>
            <a:ext cx="7707313" cy="0"/>
          </a:xfrm>
          <a:prstGeom prst="straightConnector1">
            <a:avLst/>
          </a:prstGeom>
          <a:noFill/>
          <a:ln w="9525" cap="flat" cmpd="sng">
            <a:solidFill>
              <a:schemeClr val="dk1"/>
            </a:solidFill>
            <a:prstDash val="solid"/>
            <a:round/>
            <a:headEnd type="none" w="sm" len="sm"/>
            <a:tailEnd type="none" w="sm" len="sm"/>
          </a:ln>
        </p:spPr>
      </p:cxnSp>
      <p:sp>
        <p:nvSpPr>
          <p:cNvPr id="178" name="Shape 178"/>
          <p:cNvSpPr txBox="1"/>
          <p:nvPr/>
        </p:nvSpPr>
        <p:spPr>
          <a:xfrm>
            <a:off x="9596439" y="361291"/>
            <a:ext cx="436559" cy="230838"/>
          </a:xfrm>
          <a:prstGeom prst="rect">
            <a:avLst/>
          </a:prstGeom>
          <a:noFill/>
          <a:ln>
            <a:noFill/>
          </a:ln>
        </p:spPr>
        <p:txBody>
          <a:bodyPr spcFirstLastPara="1" wrap="square" lIns="85711" tIns="42844" rIns="85711" bIns="42844" anchor="t" anchorCtr="0">
            <a:noAutofit/>
          </a:bodyPr>
          <a:lstStyle/>
          <a:p>
            <a:pPr algn="r"/>
            <a:fld id="{00000000-1234-1234-1234-123412341234}" type="slidenum">
              <a:rPr lang="en-US" sz="938">
                <a:solidFill>
                  <a:schemeClr val="dk1"/>
                </a:solidFill>
                <a:latin typeface="Arial"/>
                <a:ea typeface="Arial"/>
                <a:cs typeface="Arial"/>
                <a:sym typeface="Arial"/>
              </a:rPr>
              <a:pPr algn="r"/>
              <a:t>10</a:t>
            </a:fld>
            <a:endParaRPr sz="938">
              <a:solidFill>
                <a:schemeClr val="dk1"/>
              </a:solidFill>
              <a:latin typeface="Arial"/>
              <a:ea typeface="Arial"/>
              <a:cs typeface="Arial"/>
              <a:sym typeface="Arial"/>
            </a:endParaRPr>
          </a:p>
        </p:txBody>
      </p:sp>
      <p:sp>
        <p:nvSpPr>
          <p:cNvPr id="179" name="Shape 179"/>
          <p:cNvSpPr txBox="1"/>
          <p:nvPr/>
        </p:nvSpPr>
        <p:spPr>
          <a:xfrm>
            <a:off x="2153576" y="635415"/>
            <a:ext cx="7804337" cy="1067600"/>
          </a:xfrm>
          <a:prstGeom prst="rect">
            <a:avLst/>
          </a:prstGeom>
          <a:noFill/>
          <a:ln>
            <a:noFill/>
          </a:ln>
        </p:spPr>
        <p:txBody>
          <a:bodyPr spcFirstLastPara="1" wrap="square" lIns="85711" tIns="42844" rIns="85711" bIns="42844" anchor="t" anchorCtr="0">
            <a:noAutofit/>
          </a:bodyPr>
          <a:lstStyle/>
          <a:p>
            <a:r>
              <a:rPr lang="en-US" sz="3188">
                <a:solidFill>
                  <a:srgbClr val="FF641E"/>
                </a:solidFill>
              </a:rPr>
              <a:t>Core Team</a:t>
            </a:r>
            <a:r>
              <a:rPr lang="en-US" sz="3188">
                <a:solidFill>
                  <a:srgbClr val="FF641E"/>
                </a:solidFill>
                <a:latin typeface="Arial"/>
                <a:ea typeface="Arial"/>
                <a:cs typeface="Arial"/>
                <a:sym typeface="Arial"/>
              </a:rPr>
              <a:t>:</a:t>
            </a:r>
            <a:endParaRPr sz="1688"/>
          </a:p>
          <a:p>
            <a:r>
              <a:rPr lang="en-US" sz="3188">
                <a:solidFill>
                  <a:srgbClr val="FF641E"/>
                </a:solidFill>
                <a:latin typeface="Arial"/>
                <a:ea typeface="Arial"/>
                <a:cs typeface="Arial"/>
                <a:sym typeface="Arial"/>
              </a:rPr>
              <a:t>Roles and Responsibilities</a:t>
            </a:r>
            <a:endParaRPr sz="3188">
              <a:solidFill>
                <a:srgbClr val="FF641E"/>
              </a:solidFill>
              <a:latin typeface="Arial"/>
              <a:ea typeface="Arial"/>
              <a:cs typeface="Arial"/>
              <a:sym typeface="Arial"/>
            </a:endParaRPr>
          </a:p>
        </p:txBody>
      </p:sp>
      <p:grpSp>
        <p:nvGrpSpPr>
          <p:cNvPr id="180" name="Shape 180"/>
          <p:cNvGrpSpPr/>
          <p:nvPr/>
        </p:nvGrpSpPr>
        <p:grpSpPr>
          <a:xfrm>
            <a:off x="2228008" y="5781280"/>
            <a:ext cx="7854636" cy="696316"/>
            <a:chOff x="609179" y="6195650"/>
            <a:chExt cx="8378278" cy="742737"/>
          </a:xfrm>
        </p:grpSpPr>
        <p:pic>
          <p:nvPicPr>
            <p:cNvPr id="181" name="Shape 181"/>
            <p:cNvPicPr preferRelativeResize="0"/>
            <p:nvPr/>
          </p:nvPicPr>
          <p:blipFill rotWithShape="1">
            <a:blip r:embed="rId3">
              <a:alphaModFix/>
            </a:blip>
            <a:srcRect/>
            <a:stretch/>
          </p:blipFill>
          <p:spPr>
            <a:xfrm>
              <a:off x="609179" y="6201879"/>
              <a:ext cx="7428571" cy="736508"/>
            </a:xfrm>
            <a:prstGeom prst="rect">
              <a:avLst/>
            </a:prstGeom>
            <a:noFill/>
            <a:ln>
              <a:noFill/>
            </a:ln>
          </p:spPr>
        </p:pic>
        <p:pic>
          <p:nvPicPr>
            <p:cNvPr id="182" name="Shape 182"/>
            <p:cNvPicPr preferRelativeResize="0"/>
            <p:nvPr/>
          </p:nvPicPr>
          <p:blipFill rotWithShape="1">
            <a:blip r:embed="rId4">
              <a:alphaModFix/>
            </a:blip>
            <a:srcRect/>
            <a:stretch/>
          </p:blipFill>
          <p:spPr>
            <a:xfrm>
              <a:off x="8101816" y="6195650"/>
              <a:ext cx="885641" cy="742737"/>
            </a:xfrm>
            <a:prstGeom prst="rect">
              <a:avLst/>
            </a:prstGeom>
            <a:noFill/>
            <a:ln>
              <a:noFill/>
            </a:ln>
          </p:spPr>
        </p:pic>
      </p:grpSp>
      <p:grpSp>
        <p:nvGrpSpPr>
          <p:cNvPr id="183" name="Shape 183"/>
          <p:cNvGrpSpPr/>
          <p:nvPr/>
        </p:nvGrpSpPr>
        <p:grpSpPr>
          <a:xfrm>
            <a:off x="2362935" y="2094931"/>
            <a:ext cx="7719698" cy="3628134"/>
            <a:chOff x="3861" y="273392"/>
            <a:chExt cx="8234344" cy="3712952"/>
          </a:xfrm>
        </p:grpSpPr>
        <p:sp>
          <p:nvSpPr>
            <p:cNvPr id="184" name="Shape 184"/>
            <p:cNvSpPr/>
            <p:nvPr/>
          </p:nvSpPr>
          <p:spPr>
            <a:xfrm>
              <a:off x="3861" y="273392"/>
              <a:ext cx="1480302" cy="469652"/>
            </a:xfrm>
            <a:prstGeom prst="rect">
              <a:avLst/>
            </a:prstGeom>
            <a:solidFill>
              <a:srgbClr val="F79543"/>
            </a:solidFill>
            <a:ln w="25400" cap="flat" cmpd="sng">
              <a:solidFill>
                <a:srgbClr val="F79543"/>
              </a:solidFill>
              <a:prstDash val="solid"/>
              <a:round/>
              <a:headEnd type="none" w="sm" len="sm"/>
              <a:tailEnd type="none" w="sm" len="sm"/>
            </a:ln>
          </p:spPr>
          <p:txBody>
            <a:bodyPr spcFirstLastPara="1" wrap="square" lIns="85711" tIns="85711" rIns="85711" bIns="85711" anchor="ctr" anchorCtr="0">
              <a:noAutofit/>
            </a:bodyPr>
            <a:lstStyle/>
            <a:p>
              <a:endParaRPr sz="1688"/>
            </a:p>
          </p:txBody>
        </p:sp>
        <p:sp>
          <p:nvSpPr>
            <p:cNvPr id="185" name="Shape 185"/>
            <p:cNvSpPr txBox="1"/>
            <p:nvPr/>
          </p:nvSpPr>
          <p:spPr>
            <a:xfrm>
              <a:off x="3861" y="273392"/>
              <a:ext cx="1480302" cy="469652"/>
            </a:xfrm>
            <a:prstGeom prst="rect">
              <a:avLst/>
            </a:prstGeom>
            <a:noFill/>
            <a:ln>
              <a:noFill/>
            </a:ln>
          </p:spPr>
          <p:txBody>
            <a:bodyPr spcFirstLastPara="1" wrap="square" lIns="86672" tIns="49523" rIns="86672" bIns="49523" anchor="ctr" anchorCtr="0">
              <a:noAutofit/>
            </a:bodyPr>
            <a:lstStyle/>
            <a:p>
              <a:pPr algn="ctr">
                <a:lnSpc>
                  <a:spcPct val="90000"/>
                </a:lnSpc>
              </a:pPr>
              <a:r>
                <a:rPr lang="en-US" sz="1219">
                  <a:solidFill>
                    <a:schemeClr val="lt1"/>
                  </a:solidFill>
                  <a:latin typeface="Calibri"/>
                  <a:ea typeface="Calibri"/>
                  <a:cs typeface="Calibri"/>
                  <a:sym typeface="Calibri"/>
                </a:rPr>
                <a:t>Neighborhood Allies</a:t>
              </a:r>
              <a:endParaRPr sz="1219">
                <a:solidFill>
                  <a:schemeClr val="lt1"/>
                </a:solidFill>
                <a:latin typeface="Calibri"/>
                <a:ea typeface="Calibri"/>
                <a:cs typeface="Calibri"/>
                <a:sym typeface="Calibri"/>
              </a:endParaRPr>
            </a:p>
          </p:txBody>
        </p:sp>
        <p:sp>
          <p:nvSpPr>
            <p:cNvPr id="186" name="Shape 186"/>
            <p:cNvSpPr/>
            <p:nvPr/>
          </p:nvSpPr>
          <p:spPr>
            <a:xfrm>
              <a:off x="3861" y="743045"/>
              <a:ext cx="1480302" cy="3019006"/>
            </a:xfrm>
            <a:prstGeom prst="rect">
              <a:avLst/>
            </a:prstGeom>
            <a:solidFill>
              <a:srgbClr val="FBDCCE">
                <a:alpha val="89803"/>
              </a:srgbClr>
            </a:solidFill>
            <a:ln w="25400" cap="flat" cmpd="sng">
              <a:solidFill>
                <a:srgbClr val="FBDCCE">
                  <a:alpha val="89803"/>
                </a:srgbClr>
              </a:solidFill>
              <a:prstDash val="solid"/>
              <a:round/>
              <a:headEnd type="none" w="sm" len="sm"/>
              <a:tailEnd type="none" w="sm" len="sm"/>
            </a:ln>
          </p:spPr>
          <p:txBody>
            <a:bodyPr spcFirstLastPara="1" wrap="square" lIns="85711" tIns="85711" rIns="85711" bIns="85711" anchor="ctr" anchorCtr="0">
              <a:noAutofit/>
            </a:bodyPr>
            <a:lstStyle/>
            <a:p>
              <a:endParaRPr sz="1688"/>
            </a:p>
          </p:txBody>
        </p:sp>
        <p:sp>
          <p:nvSpPr>
            <p:cNvPr id="187" name="Shape 187"/>
            <p:cNvSpPr txBox="1"/>
            <p:nvPr/>
          </p:nvSpPr>
          <p:spPr>
            <a:xfrm>
              <a:off x="3861" y="743045"/>
              <a:ext cx="1480302" cy="3019006"/>
            </a:xfrm>
            <a:prstGeom prst="rect">
              <a:avLst/>
            </a:prstGeom>
            <a:noFill/>
            <a:ln>
              <a:noFill/>
            </a:ln>
          </p:spPr>
          <p:txBody>
            <a:bodyPr spcFirstLastPara="1" wrap="square" lIns="64992" tIns="64992" rIns="86672" bIns="97500" anchor="t" anchorCtr="0">
              <a:noAutofit/>
            </a:bodyPr>
            <a:lstStyle/>
            <a:p>
              <a:pPr marL="107156" lvl="1" indent="-107156">
                <a:lnSpc>
                  <a:spcPct val="90000"/>
                </a:lnSpc>
                <a:buClr>
                  <a:schemeClr val="dk1"/>
                </a:buClr>
                <a:buSzPts val="1300"/>
                <a:buFont typeface="Calibri"/>
                <a:buChar char="•"/>
              </a:pPr>
              <a:r>
                <a:rPr lang="en-US" sz="1219">
                  <a:solidFill>
                    <a:schemeClr val="dk1"/>
                  </a:solidFill>
                  <a:latin typeface="Calibri"/>
                  <a:ea typeface="Calibri"/>
                  <a:cs typeface="Calibri"/>
                  <a:sym typeface="Calibri"/>
                </a:rPr>
                <a:t>Lead Convener of the Collaborative</a:t>
              </a:r>
              <a:endParaRPr sz="1219">
                <a:solidFill>
                  <a:schemeClr val="dk1"/>
                </a:solidFill>
                <a:latin typeface="Calibri"/>
                <a:ea typeface="Calibri"/>
                <a:cs typeface="Calibri"/>
                <a:sym typeface="Calibri"/>
              </a:endParaRPr>
            </a:p>
            <a:p>
              <a:pPr marL="107156" lvl="1" indent="-107156">
                <a:lnSpc>
                  <a:spcPct val="90000"/>
                </a:lnSpc>
                <a:spcBef>
                  <a:spcPts val="183"/>
                </a:spcBef>
                <a:buClr>
                  <a:schemeClr val="dk1"/>
                </a:buClr>
                <a:buSzPts val="1300"/>
                <a:buFont typeface="Calibri"/>
                <a:buChar char="•"/>
              </a:pPr>
              <a:r>
                <a:rPr lang="en-US" sz="1219">
                  <a:solidFill>
                    <a:schemeClr val="dk1"/>
                  </a:solidFill>
                  <a:latin typeface="Calibri"/>
                  <a:ea typeface="Calibri"/>
                  <a:cs typeface="Calibri"/>
                  <a:sym typeface="Calibri"/>
                </a:rPr>
                <a:t>Provide overall coordination</a:t>
              </a:r>
              <a:endParaRPr sz="1219">
                <a:solidFill>
                  <a:schemeClr val="dk1"/>
                </a:solidFill>
                <a:latin typeface="Calibri"/>
                <a:ea typeface="Calibri"/>
                <a:cs typeface="Calibri"/>
                <a:sym typeface="Calibri"/>
              </a:endParaRPr>
            </a:p>
            <a:p>
              <a:pPr marL="107156" lvl="1" indent="-107156">
                <a:lnSpc>
                  <a:spcPct val="90000"/>
                </a:lnSpc>
                <a:spcBef>
                  <a:spcPts val="183"/>
                </a:spcBef>
                <a:buClr>
                  <a:schemeClr val="dk1"/>
                </a:buClr>
                <a:buSzPts val="1300"/>
                <a:buFont typeface="Calibri"/>
                <a:buChar char="•"/>
              </a:pPr>
              <a:r>
                <a:rPr lang="en-US" sz="1219">
                  <a:solidFill>
                    <a:schemeClr val="dk1"/>
                  </a:solidFill>
                  <a:latin typeface="Calibri"/>
                  <a:ea typeface="Calibri"/>
                  <a:cs typeface="Calibri"/>
                  <a:sym typeface="Calibri"/>
                </a:rPr>
                <a:t>Project Management</a:t>
              </a:r>
              <a:endParaRPr sz="1219">
                <a:solidFill>
                  <a:schemeClr val="dk1"/>
                </a:solidFill>
                <a:latin typeface="Calibri"/>
                <a:ea typeface="Calibri"/>
                <a:cs typeface="Calibri"/>
                <a:sym typeface="Calibri"/>
              </a:endParaRPr>
            </a:p>
            <a:p>
              <a:pPr marL="107156" lvl="1" indent="-107156">
                <a:lnSpc>
                  <a:spcPct val="90000"/>
                </a:lnSpc>
                <a:spcBef>
                  <a:spcPts val="183"/>
                </a:spcBef>
                <a:buClr>
                  <a:schemeClr val="dk1"/>
                </a:buClr>
                <a:buSzPts val="1300"/>
                <a:buFont typeface="Calibri"/>
                <a:buChar char="•"/>
              </a:pPr>
              <a:r>
                <a:rPr lang="en-US" sz="1219">
                  <a:solidFill>
                    <a:schemeClr val="dk1"/>
                  </a:solidFill>
                  <a:latin typeface="Calibri"/>
                  <a:ea typeface="Calibri"/>
                  <a:cs typeface="Calibri"/>
                  <a:sym typeface="Calibri"/>
                </a:rPr>
                <a:t>Research Support	</a:t>
              </a:r>
              <a:endParaRPr sz="1219">
                <a:solidFill>
                  <a:schemeClr val="dk1"/>
                </a:solidFill>
                <a:latin typeface="Calibri"/>
                <a:ea typeface="Calibri"/>
                <a:cs typeface="Calibri"/>
                <a:sym typeface="Calibri"/>
              </a:endParaRPr>
            </a:p>
          </p:txBody>
        </p:sp>
        <p:sp>
          <p:nvSpPr>
            <p:cNvPr id="188" name="Shape 188"/>
            <p:cNvSpPr/>
            <p:nvPr/>
          </p:nvSpPr>
          <p:spPr>
            <a:xfrm>
              <a:off x="1691406" y="273392"/>
              <a:ext cx="1480302" cy="469652"/>
            </a:xfrm>
            <a:prstGeom prst="rect">
              <a:avLst/>
            </a:prstGeom>
            <a:solidFill>
              <a:srgbClr val="F79543"/>
            </a:solidFill>
            <a:ln w="25400" cap="flat" cmpd="sng">
              <a:solidFill>
                <a:srgbClr val="F79543"/>
              </a:solidFill>
              <a:prstDash val="solid"/>
              <a:round/>
              <a:headEnd type="none" w="sm" len="sm"/>
              <a:tailEnd type="none" w="sm" len="sm"/>
            </a:ln>
          </p:spPr>
          <p:txBody>
            <a:bodyPr spcFirstLastPara="1" wrap="square" lIns="85711" tIns="85711" rIns="85711" bIns="85711" anchor="ctr" anchorCtr="0">
              <a:noAutofit/>
            </a:bodyPr>
            <a:lstStyle/>
            <a:p>
              <a:endParaRPr sz="1688"/>
            </a:p>
          </p:txBody>
        </p:sp>
        <p:sp>
          <p:nvSpPr>
            <p:cNvPr id="189" name="Shape 189"/>
            <p:cNvSpPr txBox="1"/>
            <p:nvPr/>
          </p:nvSpPr>
          <p:spPr>
            <a:xfrm>
              <a:off x="1691406" y="273392"/>
              <a:ext cx="1480302" cy="469652"/>
            </a:xfrm>
            <a:prstGeom prst="rect">
              <a:avLst/>
            </a:prstGeom>
            <a:noFill/>
            <a:ln>
              <a:noFill/>
            </a:ln>
          </p:spPr>
          <p:txBody>
            <a:bodyPr spcFirstLastPara="1" wrap="square" lIns="86672" tIns="49523" rIns="86672" bIns="49523" anchor="ctr" anchorCtr="0">
              <a:noAutofit/>
            </a:bodyPr>
            <a:lstStyle/>
            <a:p>
              <a:pPr algn="ctr">
                <a:lnSpc>
                  <a:spcPct val="90000"/>
                </a:lnSpc>
              </a:pPr>
              <a:r>
                <a:rPr lang="en-US" sz="1219">
                  <a:solidFill>
                    <a:schemeClr val="lt1"/>
                  </a:solidFill>
                  <a:latin typeface="Calibri"/>
                  <a:ea typeface="Calibri"/>
                  <a:cs typeface="Calibri"/>
                  <a:sym typeface="Calibri"/>
                </a:rPr>
                <a:t>Urban Innovation 21</a:t>
              </a:r>
              <a:endParaRPr sz="1219">
                <a:solidFill>
                  <a:schemeClr val="lt1"/>
                </a:solidFill>
                <a:latin typeface="Calibri"/>
                <a:ea typeface="Calibri"/>
                <a:cs typeface="Calibri"/>
                <a:sym typeface="Calibri"/>
              </a:endParaRPr>
            </a:p>
          </p:txBody>
        </p:sp>
        <p:sp>
          <p:nvSpPr>
            <p:cNvPr id="190" name="Shape 190"/>
            <p:cNvSpPr/>
            <p:nvPr/>
          </p:nvSpPr>
          <p:spPr>
            <a:xfrm>
              <a:off x="1691406" y="743045"/>
              <a:ext cx="1480302" cy="3019006"/>
            </a:xfrm>
            <a:prstGeom prst="rect">
              <a:avLst/>
            </a:prstGeom>
            <a:solidFill>
              <a:srgbClr val="FBDCCE">
                <a:alpha val="89803"/>
              </a:srgbClr>
            </a:solidFill>
            <a:ln w="25400" cap="flat" cmpd="sng">
              <a:solidFill>
                <a:srgbClr val="FBDCCE">
                  <a:alpha val="89803"/>
                </a:srgbClr>
              </a:solidFill>
              <a:prstDash val="solid"/>
              <a:round/>
              <a:headEnd type="none" w="sm" len="sm"/>
              <a:tailEnd type="none" w="sm" len="sm"/>
            </a:ln>
          </p:spPr>
          <p:txBody>
            <a:bodyPr spcFirstLastPara="1" wrap="square" lIns="85711" tIns="85711" rIns="85711" bIns="85711" anchor="ctr" anchorCtr="0">
              <a:noAutofit/>
            </a:bodyPr>
            <a:lstStyle/>
            <a:p>
              <a:endParaRPr sz="1688"/>
            </a:p>
          </p:txBody>
        </p:sp>
        <p:sp>
          <p:nvSpPr>
            <p:cNvPr id="191" name="Shape 191"/>
            <p:cNvSpPr txBox="1"/>
            <p:nvPr/>
          </p:nvSpPr>
          <p:spPr>
            <a:xfrm>
              <a:off x="1691406" y="743045"/>
              <a:ext cx="1480302" cy="3019006"/>
            </a:xfrm>
            <a:prstGeom prst="rect">
              <a:avLst/>
            </a:prstGeom>
            <a:noFill/>
            <a:ln>
              <a:noFill/>
            </a:ln>
          </p:spPr>
          <p:txBody>
            <a:bodyPr spcFirstLastPara="1" wrap="square" lIns="64992" tIns="64992" rIns="86672" bIns="97500" anchor="t" anchorCtr="0">
              <a:noAutofit/>
            </a:bodyPr>
            <a:lstStyle/>
            <a:p>
              <a:pPr marL="107156" lvl="1" indent="-107156">
                <a:lnSpc>
                  <a:spcPct val="90000"/>
                </a:lnSpc>
                <a:buClr>
                  <a:schemeClr val="dk1"/>
                </a:buClr>
                <a:buSzPts val="1300"/>
                <a:buFont typeface="Calibri"/>
                <a:buChar char="•"/>
              </a:pPr>
              <a:r>
                <a:rPr lang="en-US" sz="1219">
                  <a:solidFill>
                    <a:schemeClr val="dk1"/>
                  </a:solidFill>
                  <a:latin typeface="Calibri"/>
                  <a:ea typeface="Calibri"/>
                  <a:cs typeface="Calibri"/>
                  <a:sym typeface="Calibri"/>
                </a:rPr>
                <a:t>Support economic and entrepreneurship components of the work</a:t>
              </a:r>
              <a:endParaRPr sz="1219">
                <a:solidFill>
                  <a:schemeClr val="dk1"/>
                </a:solidFill>
                <a:latin typeface="Calibri"/>
                <a:ea typeface="Calibri"/>
                <a:cs typeface="Calibri"/>
                <a:sym typeface="Calibri"/>
              </a:endParaRPr>
            </a:p>
          </p:txBody>
        </p:sp>
        <p:sp>
          <p:nvSpPr>
            <p:cNvPr id="192" name="Shape 192"/>
            <p:cNvSpPr/>
            <p:nvPr/>
          </p:nvSpPr>
          <p:spPr>
            <a:xfrm>
              <a:off x="3378951" y="273392"/>
              <a:ext cx="1480302" cy="469652"/>
            </a:xfrm>
            <a:prstGeom prst="rect">
              <a:avLst/>
            </a:prstGeom>
            <a:solidFill>
              <a:srgbClr val="F79543"/>
            </a:solidFill>
            <a:ln w="25400" cap="flat" cmpd="sng">
              <a:solidFill>
                <a:srgbClr val="F79543"/>
              </a:solidFill>
              <a:prstDash val="solid"/>
              <a:round/>
              <a:headEnd type="none" w="sm" len="sm"/>
              <a:tailEnd type="none" w="sm" len="sm"/>
            </a:ln>
          </p:spPr>
          <p:txBody>
            <a:bodyPr spcFirstLastPara="1" wrap="square" lIns="85711" tIns="85711" rIns="85711" bIns="85711" anchor="ctr" anchorCtr="0">
              <a:noAutofit/>
            </a:bodyPr>
            <a:lstStyle/>
            <a:p>
              <a:endParaRPr sz="1688"/>
            </a:p>
          </p:txBody>
        </p:sp>
        <p:sp>
          <p:nvSpPr>
            <p:cNvPr id="193" name="Shape 193"/>
            <p:cNvSpPr txBox="1"/>
            <p:nvPr/>
          </p:nvSpPr>
          <p:spPr>
            <a:xfrm>
              <a:off x="3378951" y="273392"/>
              <a:ext cx="1480200" cy="469800"/>
            </a:xfrm>
            <a:prstGeom prst="rect">
              <a:avLst/>
            </a:prstGeom>
            <a:noFill/>
            <a:ln>
              <a:noFill/>
            </a:ln>
          </p:spPr>
          <p:txBody>
            <a:bodyPr spcFirstLastPara="1" wrap="square" lIns="86672" tIns="49523" rIns="86672" bIns="49523" anchor="ctr" anchorCtr="0">
              <a:noAutofit/>
            </a:bodyPr>
            <a:lstStyle/>
            <a:p>
              <a:pPr algn="ctr">
                <a:lnSpc>
                  <a:spcPct val="90000"/>
                </a:lnSpc>
              </a:pPr>
              <a:r>
                <a:rPr lang="en-US" sz="1219">
                  <a:solidFill>
                    <a:schemeClr val="lt1"/>
                  </a:solidFill>
                  <a:latin typeface="Calibri"/>
                  <a:ea typeface="Calibri"/>
                  <a:cs typeface="Calibri"/>
                  <a:sym typeface="Calibri"/>
                </a:rPr>
                <a:t>Urban Kind</a:t>
              </a:r>
              <a:endParaRPr sz="1219">
                <a:solidFill>
                  <a:schemeClr val="lt1"/>
                </a:solidFill>
                <a:latin typeface="Calibri"/>
                <a:ea typeface="Calibri"/>
                <a:cs typeface="Calibri"/>
                <a:sym typeface="Calibri"/>
              </a:endParaRPr>
            </a:p>
          </p:txBody>
        </p:sp>
        <p:sp>
          <p:nvSpPr>
            <p:cNvPr id="194" name="Shape 194"/>
            <p:cNvSpPr/>
            <p:nvPr/>
          </p:nvSpPr>
          <p:spPr>
            <a:xfrm>
              <a:off x="3378951" y="743045"/>
              <a:ext cx="1480302" cy="3019006"/>
            </a:xfrm>
            <a:prstGeom prst="rect">
              <a:avLst/>
            </a:prstGeom>
            <a:solidFill>
              <a:srgbClr val="FBDCCE">
                <a:alpha val="89803"/>
              </a:srgbClr>
            </a:solidFill>
            <a:ln w="25400" cap="flat" cmpd="sng">
              <a:solidFill>
                <a:srgbClr val="FBDCCE">
                  <a:alpha val="89803"/>
                </a:srgbClr>
              </a:solidFill>
              <a:prstDash val="solid"/>
              <a:round/>
              <a:headEnd type="none" w="sm" len="sm"/>
              <a:tailEnd type="none" w="sm" len="sm"/>
            </a:ln>
          </p:spPr>
          <p:txBody>
            <a:bodyPr spcFirstLastPara="1" wrap="square" lIns="85711" tIns="85711" rIns="85711" bIns="85711" anchor="ctr" anchorCtr="0">
              <a:noAutofit/>
            </a:bodyPr>
            <a:lstStyle/>
            <a:p>
              <a:endParaRPr sz="1688"/>
            </a:p>
          </p:txBody>
        </p:sp>
        <p:sp>
          <p:nvSpPr>
            <p:cNvPr id="195" name="Shape 195"/>
            <p:cNvSpPr txBox="1"/>
            <p:nvPr/>
          </p:nvSpPr>
          <p:spPr>
            <a:xfrm>
              <a:off x="3378961" y="743044"/>
              <a:ext cx="1480200" cy="3243300"/>
            </a:xfrm>
            <a:prstGeom prst="rect">
              <a:avLst/>
            </a:prstGeom>
            <a:noFill/>
            <a:ln>
              <a:noFill/>
            </a:ln>
          </p:spPr>
          <p:txBody>
            <a:bodyPr spcFirstLastPara="1" wrap="square" lIns="64992" tIns="64992" rIns="86672" bIns="97500" anchor="t" anchorCtr="0">
              <a:noAutofit/>
            </a:bodyPr>
            <a:lstStyle/>
            <a:p>
              <a:pPr marL="107156" lvl="1" indent="-107156">
                <a:lnSpc>
                  <a:spcPct val="90000"/>
                </a:lnSpc>
                <a:buClr>
                  <a:schemeClr val="dk1"/>
                </a:buClr>
                <a:buSzPts val="1300"/>
                <a:buFont typeface="Calibri"/>
                <a:buChar char="•"/>
              </a:pPr>
              <a:r>
                <a:rPr lang="en-US" sz="1219">
                  <a:solidFill>
                    <a:schemeClr val="dk1"/>
                  </a:solidFill>
                  <a:latin typeface="Calibri"/>
                  <a:ea typeface="Calibri"/>
                  <a:cs typeface="Calibri"/>
                  <a:sym typeface="Calibri"/>
                </a:rPr>
                <a:t>Lead the community and resident engagement</a:t>
              </a:r>
              <a:endParaRPr sz="1219">
                <a:solidFill>
                  <a:schemeClr val="dk1"/>
                </a:solidFill>
                <a:latin typeface="Calibri"/>
                <a:ea typeface="Calibri"/>
                <a:cs typeface="Calibri"/>
                <a:sym typeface="Calibri"/>
              </a:endParaRPr>
            </a:p>
            <a:p>
              <a:pPr marL="107156" lvl="1" indent="-107156">
                <a:lnSpc>
                  <a:spcPct val="90000"/>
                </a:lnSpc>
                <a:spcBef>
                  <a:spcPts val="183"/>
                </a:spcBef>
                <a:buClr>
                  <a:schemeClr val="dk1"/>
                </a:buClr>
                <a:buSzPts val="1300"/>
                <a:buFont typeface="Calibri"/>
                <a:buChar char="•"/>
              </a:pPr>
              <a:r>
                <a:rPr lang="en-US" sz="1219">
                  <a:solidFill>
                    <a:schemeClr val="dk1"/>
                  </a:solidFill>
                  <a:latin typeface="Calibri"/>
                  <a:ea typeface="Calibri"/>
                  <a:cs typeface="Calibri"/>
                  <a:sym typeface="Calibri"/>
                </a:rPr>
                <a:t>Provide research support</a:t>
              </a:r>
              <a:endParaRPr sz="1219">
                <a:solidFill>
                  <a:schemeClr val="dk1"/>
                </a:solidFill>
                <a:latin typeface="Calibri"/>
                <a:ea typeface="Calibri"/>
                <a:cs typeface="Calibri"/>
                <a:sym typeface="Calibri"/>
              </a:endParaRPr>
            </a:p>
            <a:p>
              <a:pPr marL="107156" lvl="1" indent="-107156">
                <a:lnSpc>
                  <a:spcPct val="90000"/>
                </a:lnSpc>
                <a:spcBef>
                  <a:spcPts val="183"/>
                </a:spcBef>
                <a:buClr>
                  <a:schemeClr val="dk1"/>
                </a:buClr>
                <a:buSzPts val="1300"/>
                <a:buFont typeface="Calibri"/>
                <a:buChar char="•"/>
              </a:pPr>
              <a:r>
                <a:rPr lang="en-US" sz="1219">
                  <a:solidFill>
                    <a:schemeClr val="dk1"/>
                  </a:solidFill>
                  <a:latin typeface="Calibri"/>
                  <a:ea typeface="Calibri"/>
                  <a:cs typeface="Calibri"/>
                  <a:sym typeface="Calibri"/>
                </a:rPr>
                <a:t>Plan and lead Action Team meetings</a:t>
              </a:r>
              <a:endParaRPr sz="1219">
                <a:solidFill>
                  <a:schemeClr val="dk1"/>
                </a:solidFill>
                <a:latin typeface="Calibri"/>
                <a:ea typeface="Calibri"/>
                <a:cs typeface="Calibri"/>
                <a:sym typeface="Calibri"/>
              </a:endParaRPr>
            </a:p>
            <a:p>
              <a:pPr marL="107156" lvl="1" indent="-107156">
                <a:lnSpc>
                  <a:spcPct val="90000"/>
                </a:lnSpc>
                <a:spcBef>
                  <a:spcPts val="183"/>
                </a:spcBef>
                <a:buClr>
                  <a:schemeClr val="dk1"/>
                </a:buClr>
                <a:buSzPts val="1300"/>
                <a:buFont typeface="Calibri"/>
                <a:buChar char="•"/>
              </a:pPr>
              <a:r>
                <a:rPr lang="en-US" sz="1219">
                  <a:solidFill>
                    <a:schemeClr val="dk1"/>
                  </a:solidFill>
                  <a:latin typeface="Calibri"/>
                  <a:ea typeface="Calibri"/>
                  <a:cs typeface="Calibri"/>
                  <a:sym typeface="Calibri"/>
                </a:rPr>
                <a:t>Help connect to broader equitable development initiatives</a:t>
              </a:r>
              <a:endParaRPr sz="1219">
                <a:solidFill>
                  <a:schemeClr val="dk1"/>
                </a:solidFill>
                <a:latin typeface="Calibri"/>
                <a:ea typeface="Calibri"/>
                <a:cs typeface="Calibri"/>
                <a:sym typeface="Calibri"/>
              </a:endParaRPr>
            </a:p>
            <a:p>
              <a:pPr marL="107156" lvl="1" indent="-29766">
                <a:lnSpc>
                  <a:spcPct val="90000"/>
                </a:lnSpc>
                <a:spcBef>
                  <a:spcPts val="183"/>
                </a:spcBef>
                <a:buClr>
                  <a:schemeClr val="dk1"/>
                </a:buClr>
                <a:buSzPts val="1300"/>
              </a:pPr>
              <a:endParaRPr sz="1219">
                <a:solidFill>
                  <a:schemeClr val="dk1"/>
                </a:solidFill>
                <a:latin typeface="Calibri"/>
                <a:ea typeface="Calibri"/>
                <a:cs typeface="Calibri"/>
                <a:sym typeface="Calibri"/>
              </a:endParaRPr>
            </a:p>
          </p:txBody>
        </p:sp>
        <p:sp>
          <p:nvSpPr>
            <p:cNvPr id="196" name="Shape 196"/>
            <p:cNvSpPr/>
            <p:nvPr/>
          </p:nvSpPr>
          <p:spPr>
            <a:xfrm>
              <a:off x="5066496" y="273392"/>
              <a:ext cx="1480302" cy="469652"/>
            </a:xfrm>
            <a:prstGeom prst="rect">
              <a:avLst/>
            </a:prstGeom>
            <a:solidFill>
              <a:srgbClr val="F79543"/>
            </a:solidFill>
            <a:ln w="25400" cap="flat" cmpd="sng">
              <a:solidFill>
                <a:srgbClr val="F79543"/>
              </a:solidFill>
              <a:prstDash val="solid"/>
              <a:round/>
              <a:headEnd type="none" w="sm" len="sm"/>
              <a:tailEnd type="none" w="sm" len="sm"/>
            </a:ln>
          </p:spPr>
          <p:txBody>
            <a:bodyPr spcFirstLastPara="1" wrap="square" lIns="85711" tIns="85711" rIns="85711" bIns="85711" anchor="ctr" anchorCtr="0">
              <a:noAutofit/>
            </a:bodyPr>
            <a:lstStyle/>
            <a:p>
              <a:endParaRPr sz="1688"/>
            </a:p>
          </p:txBody>
        </p:sp>
        <p:sp>
          <p:nvSpPr>
            <p:cNvPr id="197" name="Shape 197"/>
            <p:cNvSpPr txBox="1"/>
            <p:nvPr/>
          </p:nvSpPr>
          <p:spPr>
            <a:xfrm>
              <a:off x="5066496" y="273392"/>
              <a:ext cx="1480302" cy="469652"/>
            </a:xfrm>
            <a:prstGeom prst="rect">
              <a:avLst/>
            </a:prstGeom>
            <a:noFill/>
            <a:ln>
              <a:noFill/>
            </a:ln>
          </p:spPr>
          <p:txBody>
            <a:bodyPr spcFirstLastPara="1" wrap="square" lIns="86672" tIns="49523" rIns="86672" bIns="49523" anchor="ctr" anchorCtr="0">
              <a:noAutofit/>
            </a:bodyPr>
            <a:lstStyle/>
            <a:p>
              <a:pPr algn="ctr">
                <a:lnSpc>
                  <a:spcPct val="90000"/>
                </a:lnSpc>
              </a:pPr>
              <a:r>
                <a:rPr lang="en-US" sz="1219">
                  <a:solidFill>
                    <a:schemeClr val="lt1"/>
                  </a:solidFill>
                  <a:latin typeface="Calibri"/>
                  <a:ea typeface="Calibri"/>
                  <a:cs typeface="Calibri"/>
                  <a:sym typeface="Calibri"/>
                </a:rPr>
                <a:t>Mongalo-Winston Consulting</a:t>
              </a:r>
              <a:endParaRPr sz="1219">
                <a:solidFill>
                  <a:schemeClr val="lt1"/>
                </a:solidFill>
                <a:latin typeface="Calibri"/>
                <a:ea typeface="Calibri"/>
                <a:cs typeface="Calibri"/>
                <a:sym typeface="Calibri"/>
              </a:endParaRPr>
            </a:p>
          </p:txBody>
        </p:sp>
        <p:sp>
          <p:nvSpPr>
            <p:cNvPr id="198" name="Shape 198"/>
            <p:cNvSpPr/>
            <p:nvPr/>
          </p:nvSpPr>
          <p:spPr>
            <a:xfrm>
              <a:off x="5066496" y="743045"/>
              <a:ext cx="1480302" cy="3019006"/>
            </a:xfrm>
            <a:prstGeom prst="rect">
              <a:avLst/>
            </a:prstGeom>
            <a:solidFill>
              <a:srgbClr val="FBDCCE">
                <a:alpha val="89803"/>
              </a:srgbClr>
            </a:solidFill>
            <a:ln w="25400" cap="flat" cmpd="sng">
              <a:solidFill>
                <a:srgbClr val="FBDCCE">
                  <a:alpha val="89803"/>
                </a:srgbClr>
              </a:solidFill>
              <a:prstDash val="solid"/>
              <a:round/>
              <a:headEnd type="none" w="sm" len="sm"/>
              <a:tailEnd type="none" w="sm" len="sm"/>
            </a:ln>
          </p:spPr>
          <p:txBody>
            <a:bodyPr spcFirstLastPara="1" wrap="square" lIns="85711" tIns="85711" rIns="85711" bIns="85711" anchor="ctr" anchorCtr="0">
              <a:noAutofit/>
            </a:bodyPr>
            <a:lstStyle/>
            <a:p>
              <a:endParaRPr sz="1688"/>
            </a:p>
          </p:txBody>
        </p:sp>
        <p:sp>
          <p:nvSpPr>
            <p:cNvPr id="199" name="Shape 199"/>
            <p:cNvSpPr txBox="1"/>
            <p:nvPr/>
          </p:nvSpPr>
          <p:spPr>
            <a:xfrm>
              <a:off x="5066486" y="743044"/>
              <a:ext cx="1480200" cy="3120600"/>
            </a:xfrm>
            <a:prstGeom prst="rect">
              <a:avLst/>
            </a:prstGeom>
            <a:noFill/>
            <a:ln>
              <a:noFill/>
            </a:ln>
          </p:spPr>
          <p:txBody>
            <a:bodyPr spcFirstLastPara="1" wrap="square" lIns="64992" tIns="64992" rIns="86672" bIns="97500" anchor="t" anchorCtr="0">
              <a:noAutofit/>
            </a:bodyPr>
            <a:lstStyle/>
            <a:p>
              <a:pPr marL="107156" lvl="1" indent="-107156">
                <a:lnSpc>
                  <a:spcPct val="90000"/>
                </a:lnSpc>
                <a:buClr>
                  <a:schemeClr val="dk1"/>
                </a:buClr>
                <a:buSzPts val="1300"/>
                <a:buFont typeface="Calibri"/>
                <a:buChar char="•"/>
              </a:pPr>
              <a:r>
                <a:rPr lang="en-US" sz="1219">
                  <a:solidFill>
                    <a:schemeClr val="dk1"/>
                  </a:solidFill>
                  <a:latin typeface="Calibri"/>
                  <a:ea typeface="Calibri"/>
                  <a:cs typeface="Calibri"/>
                  <a:sym typeface="Calibri"/>
                </a:rPr>
                <a:t>Project management support</a:t>
              </a:r>
              <a:endParaRPr sz="1219">
                <a:solidFill>
                  <a:schemeClr val="dk1"/>
                </a:solidFill>
                <a:latin typeface="Calibri"/>
                <a:ea typeface="Calibri"/>
                <a:cs typeface="Calibri"/>
                <a:sym typeface="Calibri"/>
              </a:endParaRPr>
            </a:p>
            <a:p>
              <a:pPr marL="107156" lvl="1" indent="-107156">
                <a:lnSpc>
                  <a:spcPct val="90000"/>
                </a:lnSpc>
                <a:spcBef>
                  <a:spcPts val="183"/>
                </a:spcBef>
                <a:buClr>
                  <a:schemeClr val="dk1"/>
                </a:buClr>
                <a:buSzPts val="1300"/>
                <a:buFont typeface="Calibri"/>
                <a:buChar char="•"/>
              </a:pPr>
              <a:r>
                <a:rPr lang="en-US" sz="1219">
                  <a:solidFill>
                    <a:schemeClr val="dk1"/>
                  </a:solidFill>
                  <a:latin typeface="Calibri"/>
                  <a:ea typeface="Calibri"/>
                  <a:cs typeface="Calibri"/>
                  <a:sym typeface="Calibri"/>
                </a:rPr>
                <a:t>Coordinate the Implementation Team</a:t>
              </a:r>
              <a:endParaRPr sz="1219">
                <a:solidFill>
                  <a:schemeClr val="dk1"/>
                </a:solidFill>
                <a:latin typeface="Calibri"/>
                <a:ea typeface="Calibri"/>
                <a:cs typeface="Calibri"/>
                <a:sym typeface="Calibri"/>
              </a:endParaRPr>
            </a:p>
            <a:p>
              <a:pPr marL="107156" lvl="1" indent="-107156">
                <a:lnSpc>
                  <a:spcPct val="90000"/>
                </a:lnSpc>
                <a:spcBef>
                  <a:spcPts val="183"/>
                </a:spcBef>
                <a:buClr>
                  <a:schemeClr val="dk1"/>
                </a:buClr>
                <a:buSzPts val="1300"/>
                <a:buFont typeface="Calibri"/>
                <a:buChar char="•"/>
              </a:pPr>
              <a:r>
                <a:rPr lang="en-US" sz="1219">
                  <a:solidFill>
                    <a:schemeClr val="dk1"/>
                  </a:solidFill>
                  <a:latin typeface="Calibri"/>
                  <a:ea typeface="Calibri"/>
                  <a:cs typeface="Calibri"/>
                  <a:sym typeface="Calibri"/>
                </a:rPr>
                <a:t>Facilitate Steering Committee  Meetings, and Assist with Action Teams</a:t>
              </a:r>
              <a:endParaRPr sz="1219">
                <a:solidFill>
                  <a:schemeClr val="dk1"/>
                </a:solidFill>
                <a:latin typeface="Calibri"/>
                <a:ea typeface="Calibri"/>
                <a:cs typeface="Calibri"/>
                <a:sym typeface="Calibri"/>
              </a:endParaRPr>
            </a:p>
            <a:p>
              <a:pPr marL="107156" lvl="1" indent="-107156">
                <a:lnSpc>
                  <a:spcPct val="90000"/>
                </a:lnSpc>
                <a:spcBef>
                  <a:spcPts val="183"/>
                </a:spcBef>
                <a:buClr>
                  <a:schemeClr val="dk1"/>
                </a:buClr>
                <a:buSzPts val="1300"/>
                <a:buFont typeface="Calibri"/>
                <a:buChar char="•"/>
              </a:pPr>
              <a:r>
                <a:rPr lang="en-US" sz="1219">
                  <a:solidFill>
                    <a:schemeClr val="dk1"/>
                  </a:solidFill>
                  <a:latin typeface="Calibri"/>
                  <a:ea typeface="Calibri"/>
                  <a:cs typeface="Calibri"/>
                  <a:sym typeface="Calibri"/>
                </a:rPr>
                <a:t>Coordinate policy efforts with development community</a:t>
              </a:r>
              <a:endParaRPr sz="1219">
                <a:solidFill>
                  <a:schemeClr val="dk1"/>
                </a:solidFill>
                <a:latin typeface="Calibri"/>
                <a:ea typeface="Calibri"/>
                <a:cs typeface="Calibri"/>
                <a:sym typeface="Calibri"/>
              </a:endParaRPr>
            </a:p>
          </p:txBody>
        </p:sp>
        <p:sp>
          <p:nvSpPr>
            <p:cNvPr id="200" name="Shape 200"/>
            <p:cNvSpPr/>
            <p:nvPr/>
          </p:nvSpPr>
          <p:spPr>
            <a:xfrm>
              <a:off x="6754041" y="273392"/>
              <a:ext cx="1480302" cy="469652"/>
            </a:xfrm>
            <a:prstGeom prst="rect">
              <a:avLst/>
            </a:prstGeom>
            <a:solidFill>
              <a:srgbClr val="F79543"/>
            </a:solidFill>
            <a:ln w="25400" cap="flat" cmpd="sng">
              <a:solidFill>
                <a:srgbClr val="F79543"/>
              </a:solidFill>
              <a:prstDash val="solid"/>
              <a:round/>
              <a:headEnd type="none" w="sm" len="sm"/>
              <a:tailEnd type="none" w="sm" len="sm"/>
            </a:ln>
          </p:spPr>
          <p:txBody>
            <a:bodyPr spcFirstLastPara="1" wrap="square" lIns="85711" tIns="85711" rIns="85711" bIns="85711" anchor="ctr" anchorCtr="0">
              <a:noAutofit/>
            </a:bodyPr>
            <a:lstStyle/>
            <a:p>
              <a:endParaRPr sz="1688"/>
            </a:p>
          </p:txBody>
        </p:sp>
        <p:sp>
          <p:nvSpPr>
            <p:cNvPr id="201" name="Shape 201"/>
            <p:cNvSpPr txBox="1"/>
            <p:nvPr/>
          </p:nvSpPr>
          <p:spPr>
            <a:xfrm>
              <a:off x="6754041" y="273392"/>
              <a:ext cx="1480302" cy="469652"/>
            </a:xfrm>
            <a:prstGeom prst="rect">
              <a:avLst/>
            </a:prstGeom>
            <a:noFill/>
            <a:ln>
              <a:noFill/>
            </a:ln>
          </p:spPr>
          <p:txBody>
            <a:bodyPr spcFirstLastPara="1" wrap="square" lIns="86672" tIns="49523" rIns="86672" bIns="49523" anchor="ctr" anchorCtr="0">
              <a:noAutofit/>
            </a:bodyPr>
            <a:lstStyle/>
            <a:p>
              <a:pPr algn="ctr">
                <a:lnSpc>
                  <a:spcPct val="90000"/>
                </a:lnSpc>
              </a:pPr>
              <a:r>
                <a:rPr lang="en-US" sz="1219">
                  <a:solidFill>
                    <a:schemeClr val="lt1"/>
                  </a:solidFill>
                  <a:latin typeface="Calibri"/>
                  <a:ea typeface="Calibri"/>
                  <a:cs typeface="Calibri"/>
                  <a:sym typeface="Calibri"/>
                </a:rPr>
                <a:t>PolicyLink</a:t>
              </a:r>
              <a:endParaRPr sz="1219">
                <a:solidFill>
                  <a:schemeClr val="lt1"/>
                </a:solidFill>
                <a:latin typeface="Calibri"/>
                <a:ea typeface="Calibri"/>
                <a:cs typeface="Calibri"/>
                <a:sym typeface="Calibri"/>
              </a:endParaRPr>
            </a:p>
          </p:txBody>
        </p:sp>
        <p:sp>
          <p:nvSpPr>
            <p:cNvPr id="202" name="Shape 202"/>
            <p:cNvSpPr/>
            <p:nvPr/>
          </p:nvSpPr>
          <p:spPr>
            <a:xfrm>
              <a:off x="6757903" y="779817"/>
              <a:ext cx="1480302" cy="3019006"/>
            </a:xfrm>
            <a:prstGeom prst="rect">
              <a:avLst/>
            </a:prstGeom>
            <a:solidFill>
              <a:srgbClr val="FBDCCE">
                <a:alpha val="89803"/>
              </a:srgbClr>
            </a:solidFill>
            <a:ln w="25400" cap="flat" cmpd="sng">
              <a:solidFill>
                <a:srgbClr val="FBDCCE">
                  <a:alpha val="89803"/>
                </a:srgbClr>
              </a:solidFill>
              <a:prstDash val="solid"/>
              <a:round/>
              <a:headEnd type="none" w="sm" len="sm"/>
              <a:tailEnd type="none" w="sm" len="sm"/>
            </a:ln>
          </p:spPr>
          <p:txBody>
            <a:bodyPr spcFirstLastPara="1" wrap="square" lIns="85711" tIns="85711" rIns="85711" bIns="85711" anchor="ctr" anchorCtr="0">
              <a:noAutofit/>
            </a:bodyPr>
            <a:lstStyle/>
            <a:p>
              <a:endParaRPr sz="1688"/>
            </a:p>
          </p:txBody>
        </p:sp>
        <p:sp>
          <p:nvSpPr>
            <p:cNvPr id="203" name="Shape 203"/>
            <p:cNvSpPr txBox="1"/>
            <p:nvPr/>
          </p:nvSpPr>
          <p:spPr>
            <a:xfrm>
              <a:off x="6757903" y="779817"/>
              <a:ext cx="1480200" cy="3018900"/>
            </a:xfrm>
            <a:prstGeom prst="rect">
              <a:avLst/>
            </a:prstGeom>
            <a:noFill/>
            <a:ln>
              <a:noFill/>
            </a:ln>
          </p:spPr>
          <p:txBody>
            <a:bodyPr spcFirstLastPara="1" wrap="square" lIns="64992" tIns="64992" rIns="86672" bIns="97500" anchor="t" anchorCtr="0">
              <a:noAutofit/>
            </a:bodyPr>
            <a:lstStyle/>
            <a:p>
              <a:pPr marL="107156" lvl="1" indent="-107156">
                <a:lnSpc>
                  <a:spcPct val="90000"/>
                </a:lnSpc>
                <a:buClr>
                  <a:schemeClr val="dk1"/>
                </a:buClr>
                <a:buSzPts val="1300"/>
                <a:buFont typeface="Calibri"/>
                <a:buChar char="•"/>
              </a:pPr>
              <a:r>
                <a:rPr lang="en-US" sz="1219">
                  <a:solidFill>
                    <a:schemeClr val="dk1"/>
                  </a:solidFill>
                  <a:latin typeface="Calibri"/>
                  <a:ea typeface="Calibri"/>
                  <a:cs typeface="Calibri"/>
                  <a:sym typeface="Calibri"/>
                </a:rPr>
                <a:t>Provides policy research and data</a:t>
              </a:r>
              <a:endParaRPr sz="1219">
                <a:solidFill>
                  <a:schemeClr val="dk1"/>
                </a:solidFill>
                <a:latin typeface="Calibri"/>
                <a:ea typeface="Calibri"/>
                <a:cs typeface="Calibri"/>
                <a:sym typeface="Calibri"/>
              </a:endParaRPr>
            </a:p>
            <a:p>
              <a:pPr marL="107156" lvl="1" indent="-107156">
                <a:lnSpc>
                  <a:spcPct val="90000"/>
                </a:lnSpc>
                <a:spcBef>
                  <a:spcPts val="183"/>
                </a:spcBef>
                <a:buClr>
                  <a:schemeClr val="dk1"/>
                </a:buClr>
                <a:buSzPts val="1300"/>
                <a:buFont typeface="Calibri"/>
                <a:buChar char="•"/>
              </a:pPr>
              <a:r>
                <a:rPr lang="en-US" sz="1219">
                  <a:solidFill>
                    <a:schemeClr val="dk1"/>
                  </a:solidFill>
                  <a:latin typeface="Calibri"/>
                  <a:ea typeface="Calibri"/>
                  <a:cs typeface="Calibri"/>
                  <a:sym typeface="Calibri"/>
                </a:rPr>
                <a:t>Advocacy</a:t>
              </a:r>
              <a:endParaRPr sz="1219">
                <a:solidFill>
                  <a:schemeClr val="dk1"/>
                </a:solidFill>
                <a:latin typeface="Calibri"/>
                <a:ea typeface="Calibri"/>
                <a:cs typeface="Calibri"/>
                <a:sym typeface="Calibri"/>
              </a:endParaRPr>
            </a:p>
            <a:p>
              <a:pPr marL="107156" lvl="1" indent="-107156">
                <a:lnSpc>
                  <a:spcPct val="90000"/>
                </a:lnSpc>
                <a:spcBef>
                  <a:spcPts val="183"/>
                </a:spcBef>
                <a:buClr>
                  <a:schemeClr val="dk1"/>
                </a:buClr>
                <a:buSzPts val="1300"/>
                <a:buFont typeface="Calibri"/>
                <a:buChar char="•"/>
              </a:pPr>
              <a:r>
                <a:rPr lang="en-US" sz="1219">
                  <a:solidFill>
                    <a:schemeClr val="dk1"/>
                  </a:solidFill>
                  <a:latin typeface="Calibri"/>
                  <a:ea typeface="Calibri"/>
                  <a:cs typeface="Calibri"/>
                  <a:sym typeface="Calibri"/>
                </a:rPr>
                <a:t>Coalition Building</a:t>
              </a:r>
              <a:endParaRPr sz="1219">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15428462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cxnSp>
        <p:nvCxnSpPr>
          <p:cNvPr id="210" name="Shape 210"/>
          <p:cNvCxnSpPr/>
          <p:nvPr/>
        </p:nvCxnSpPr>
        <p:spPr>
          <a:xfrm>
            <a:off x="2238374" y="592129"/>
            <a:ext cx="7707313" cy="0"/>
          </a:xfrm>
          <a:prstGeom prst="straightConnector1">
            <a:avLst/>
          </a:prstGeom>
          <a:noFill/>
          <a:ln w="9525" cap="flat" cmpd="sng">
            <a:solidFill>
              <a:schemeClr val="dk1"/>
            </a:solidFill>
            <a:prstDash val="solid"/>
            <a:round/>
            <a:headEnd type="none" w="sm" len="sm"/>
            <a:tailEnd type="none" w="sm" len="sm"/>
          </a:ln>
        </p:spPr>
      </p:cxnSp>
      <p:sp>
        <p:nvSpPr>
          <p:cNvPr id="211" name="Shape 211"/>
          <p:cNvSpPr txBox="1"/>
          <p:nvPr/>
        </p:nvSpPr>
        <p:spPr>
          <a:xfrm>
            <a:off x="9596439" y="361291"/>
            <a:ext cx="436559" cy="230838"/>
          </a:xfrm>
          <a:prstGeom prst="rect">
            <a:avLst/>
          </a:prstGeom>
          <a:noFill/>
          <a:ln>
            <a:noFill/>
          </a:ln>
        </p:spPr>
        <p:txBody>
          <a:bodyPr spcFirstLastPara="1" wrap="square" lIns="85711" tIns="42844" rIns="85711" bIns="42844" anchor="t" anchorCtr="0">
            <a:noAutofit/>
          </a:bodyPr>
          <a:lstStyle/>
          <a:p>
            <a:pPr algn="r"/>
            <a:fld id="{00000000-1234-1234-1234-123412341234}" type="slidenum">
              <a:rPr lang="en-US" sz="938">
                <a:solidFill>
                  <a:schemeClr val="dk1"/>
                </a:solidFill>
                <a:latin typeface="Arial"/>
                <a:ea typeface="Arial"/>
                <a:cs typeface="Arial"/>
                <a:sym typeface="Arial"/>
              </a:rPr>
              <a:pPr algn="r"/>
              <a:t>11</a:t>
            </a:fld>
            <a:endParaRPr sz="938">
              <a:solidFill>
                <a:schemeClr val="dk1"/>
              </a:solidFill>
              <a:latin typeface="Arial"/>
              <a:ea typeface="Arial"/>
              <a:cs typeface="Arial"/>
              <a:sym typeface="Arial"/>
            </a:endParaRPr>
          </a:p>
        </p:txBody>
      </p:sp>
      <p:sp>
        <p:nvSpPr>
          <p:cNvPr id="212" name="Shape 212"/>
          <p:cNvSpPr txBox="1"/>
          <p:nvPr/>
        </p:nvSpPr>
        <p:spPr>
          <a:xfrm>
            <a:off x="2189831" y="650272"/>
            <a:ext cx="4096669" cy="577125"/>
          </a:xfrm>
          <a:prstGeom prst="rect">
            <a:avLst/>
          </a:prstGeom>
          <a:noFill/>
          <a:ln>
            <a:noFill/>
          </a:ln>
        </p:spPr>
        <p:txBody>
          <a:bodyPr spcFirstLastPara="1" wrap="square" lIns="85711" tIns="42844" rIns="85711" bIns="42844" anchor="t" anchorCtr="0">
            <a:noAutofit/>
          </a:bodyPr>
          <a:lstStyle/>
          <a:p>
            <a:r>
              <a:rPr lang="en-US" sz="3188" dirty="0">
                <a:solidFill>
                  <a:srgbClr val="FF641E"/>
                </a:solidFill>
                <a:latin typeface="Arial"/>
                <a:ea typeface="Arial"/>
                <a:cs typeface="Arial"/>
                <a:sym typeface="Arial"/>
              </a:rPr>
              <a:t>Steering Committee</a:t>
            </a:r>
            <a:r>
              <a:rPr lang="en-US" sz="3188" dirty="0">
                <a:solidFill>
                  <a:srgbClr val="FF641E"/>
                </a:solidFill>
                <a:latin typeface="Arial"/>
                <a:ea typeface="Arial"/>
                <a:cs typeface="Arial"/>
                <a:sym typeface="Arial"/>
              </a:rPr>
              <a:t>:</a:t>
            </a:r>
            <a:endParaRPr sz="3188" dirty="0">
              <a:solidFill>
                <a:srgbClr val="FF641E"/>
              </a:solidFill>
              <a:latin typeface="Arial"/>
              <a:ea typeface="Arial"/>
              <a:cs typeface="Arial"/>
              <a:sym typeface="Arial"/>
            </a:endParaRPr>
          </a:p>
        </p:txBody>
      </p:sp>
      <p:sp>
        <p:nvSpPr>
          <p:cNvPr id="213" name="Shape 213"/>
          <p:cNvSpPr txBox="1"/>
          <p:nvPr/>
        </p:nvSpPr>
        <p:spPr>
          <a:xfrm>
            <a:off x="6649814" y="1714884"/>
            <a:ext cx="4085242" cy="3332643"/>
          </a:xfrm>
          <a:prstGeom prst="rect">
            <a:avLst/>
          </a:prstGeom>
          <a:noFill/>
          <a:ln>
            <a:noFill/>
          </a:ln>
        </p:spPr>
        <p:txBody>
          <a:bodyPr spcFirstLastPara="1" wrap="square" lIns="85711" tIns="42844" rIns="85711" bIns="42844" anchor="t" anchorCtr="0">
            <a:noAutofit/>
          </a:bodyPr>
          <a:lstStyle/>
          <a:p>
            <a:pPr marL="321469" indent="-321469">
              <a:buClr>
                <a:srgbClr val="000000"/>
              </a:buClr>
              <a:buSzPts val="2000"/>
              <a:buFont typeface="Arial"/>
              <a:buChar char="•"/>
            </a:pPr>
            <a:r>
              <a:rPr lang="en-US" sz="1875" dirty="0">
                <a:solidFill>
                  <a:srgbClr val="000000"/>
                </a:solidFill>
              </a:rPr>
              <a:t>Cross-sector partnership: </a:t>
            </a:r>
            <a:r>
              <a:rPr lang="en-US" sz="1875" dirty="0">
                <a:solidFill>
                  <a:schemeClr val="dk1"/>
                </a:solidFill>
              </a:rPr>
              <a:t>public and private sector, nonprofit, philanthropy, and community orgs.</a:t>
            </a:r>
            <a:endParaRPr sz="1875" dirty="0">
              <a:solidFill>
                <a:schemeClr val="dk1"/>
              </a:solidFill>
            </a:endParaRPr>
          </a:p>
          <a:p>
            <a:endParaRPr sz="1875" dirty="0">
              <a:solidFill>
                <a:schemeClr val="dk1"/>
              </a:solidFill>
            </a:endParaRPr>
          </a:p>
          <a:p>
            <a:pPr marL="321469" indent="-321469">
              <a:spcBef>
                <a:spcPts val="938"/>
              </a:spcBef>
              <a:buClr>
                <a:srgbClr val="000000"/>
              </a:buClr>
              <a:buSzPts val="2000"/>
              <a:buFont typeface="Arial"/>
              <a:buChar char="•"/>
            </a:pPr>
            <a:r>
              <a:rPr lang="en-US" sz="1875" dirty="0">
                <a:solidFill>
                  <a:srgbClr val="000000"/>
                </a:solidFill>
              </a:rPr>
              <a:t>First convened in August 2017</a:t>
            </a:r>
            <a:endParaRPr sz="1875" dirty="0">
              <a:solidFill>
                <a:srgbClr val="000000"/>
              </a:solidFill>
            </a:endParaRPr>
          </a:p>
          <a:p>
            <a:pPr>
              <a:spcBef>
                <a:spcPts val="938"/>
              </a:spcBef>
            </a:pPr>
            <a:endParaRPr sz="1688" dirty="0"/>
          </a:p>
          <a:p>
            <a:pPr marL="321469" indent="-321469">
              <a:spcBef>
                <a:spcPts val="938"/>
              </a:spcBef>
              <a:buClr>
                <a:srgbClr val="000000"/>
              </a:buClr>
              <a:buSzPts val="2000"/>
              <a:buFont typeface="Arial"/>
              <a:buChar char="•"/>
            </a:pPr>
            <a:r>
              <a:rPr lang="en-US" sz="1875" dirty="0">
                <a:solidFill>
                  <a:srgbClr val="000000"/>
                </a:solidFill>
              </a:rPr>
              <a:t>Action Teams</a:t>
            </a:r>
            <a:r>
              <a:rPr lang="en-US" sz="1875" dirty="0"/>
              <a:t> formed</a:t>
            </a:r>
            <a:endParaRPr sz="1688" dirty="0"/>
          </a:p>
        </p:txBody>
      </p:sp>
      <p:sp>
        <p:nvSpPr>
          <p:cNvPr id="214" name="Shape 214"/>
          <p:cNvSpPr/>
          <p:nvPr/>
        </p:nvSpPr>
        <p:spPr>
          <a:xfrm>
            <a:off x="2336742" y="1285471"/>
            <a:ext cx="3744017" cy="5241662"/>
          </a:xfrm>
          <a:prstGeom prst="roundRect">
            <a:avLst>
              <a:gd name="adj" fmla="val 16667"/>
            </a:avLst>
          </a:prstGeom>
          <a:solidFill>
            <a:schemeClr val="accent6"/>
          </a:solidFill>
          <a:ln w="9525" cap="flat" cmpd="sng">
            <a:solidFill>
              <a:srgbClr val="FABF8E"/>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85711" tIns="0" rIns="85711" bIns="0" anchor="ctr" anchorCtr="0">
            <a:noAutofit/>
          </a:bodyPr>
          <a:lstStyle/>
          <a:p>
            <a:pPr algn="ctr">
              <a:lnSpc>
                <a:spcPct val="80000"/>
              </a:lnSpc>
            </a:pPr>
            <a:r>
              <a:rPr lang="en-US" sz="1378" b="1" dirty="0">
                <a:solidFill>
                  <a:schemeClr val="dk1"/>
                </a:solidFill>
                <a:latin typeface="Calibri"/>
                <a:ea typeface="Calibri"/>
                <a:cs typeface="Calibri"/>
                <a:sym typeface="Calibri"/>
              </a:rPr>
              <a:t>Committed to date:</a:t>
            </a:r>
            <a:endParaRPr sz="1688" dirty="0"/>
          </a:p>
          <a:p>
            <a:pPr algn="ctr">
              <a:lnSpc>
                <a:spcPct val="80000"/>
              </a:lnSpc>
            </a:pPr>
            <a:endParaRPr sz="1116" dirty="0">
              <a:solidFill>
                <a:schemeClr val="lt1"/>
              </a:solidFill>
              <a:latin typeface="Calibri"/>
              <a:ea typeface="Calibri"/>
              <a:cs typeface="Calibri"/>
              <a:sym typeface="Calibri"/>
            </a:endParaRPr>
          </a:p>
          <a:p>
            <a:pPr algn="ctr">
              <a:lnSpc>
                <a:spcPct val="80000"/>
              </a:lnSpc>
            </a:pPr>
            <a:r>
              <a:rPr lang="en-US" sz="1247" dirty="0">
                <a:solidFill>
                  <a:schemeClr val="lt1"/>
                </a:solidFill>
                <a:latin typeface="Calibri"/>
                <a:ea typeface="Calibri"/>
                <a:cs typeface="Calibri"/>
                <a:sym typeface="Calibri"/>
              </a:rPr>
              <a:t>Housing Alliance</a:t>
            </a:r>
            <a:endParaRPr sz="1688" dirty="0"/>
          </a:p>
          <a:p>
            <a:pPr algn="ctr">
              <a:lnSpc>
                <a:spcPct val="80000"/>
              </a:lnSpc>
            </a:pPr>
            <a:r>
              <a:rPr lang="en-US" sz="1247" dirty="0">
                <a:solidFill>
                  <a:schemeClr val="lt1"/>
                </a:solidFill>
                <a:latin typeface="Calibri"/>
                <a:ea typeface="Calibri"/>
                <a:cs typeface="Calibri"/>
                <a:sym typeface="Calibri"/>
              </a:rPr>
              <a:t>Pittsburgh United</a:t>
            </a:r>
            <a:endParaRPr sz="1688" dirty="0"/>
          </a:p>
          <a:p>
            <a:pPr algn="ctr">
              <a:lnSpc>
                <a:spcPct val="80000"/>
              </a:lnSpc>
            </a:pPr>
            <a:r>
              <a:rPr lang="en-US" sz="1247" dirty="0">
                <a:solidFill>
                  <a:schemeClr val="lt1"/>
                </a:solidFill>
                <a:latin typeface="Calibri"/>
                <a:ea typeface="Calibri"/>
                <a:cs typeface="Calibri"/>
                <a:sym typeface="Calibri"/>
              </a:rPr>
              <a:t>Action Housing</a:t>
            </a:r>
            <a:endParaRPr sz="1247" dirty="0">
              <a:solidFill>
                <a:schemeClr val="lt1"/>
              </a:solidFill>
              <a:latin typeface="Calibri"/>
              <a:ea typeface="Calibri"/>
              <a:cs typeface="Calibri"/>
              <a:sym typeface="Calibri"/>
            </a:endParaRPr>
          </a:p>
          <a:p>
            <a:pPr algn="ctr">
              <a:lnSpc>
                <a:spcPct val="80000"/>
              </a:lnSpc>
            </a:pPr>
            <a:r>
              <a:rPr lang="en-US" sz="1247" dirty="0">
                <a:solidFill>
                  <a:schemeClr val="lt1"/>
                </a:solidFill>
                <a:latin typeface="Calibri"/>
                <a:ea typeface="Calibri"/>
                <a:cs typeface="Calibri"/>
                <a:sym typeface="Calibri"/>
              </a:rPr>
              <a:t>PNC Bank</a:t>
            </a:r>
            <a:endParaRPr sz="1688" dirty="0"/>
          </a:p>
          <a:p>
            <a:pPr algn="ctr">
              <a:lnSpc>
                <a:spcPct val="80000"/>
              </a:lnSpc>
            </a:pPr>
            <a:r>
              <a:rPr lang="en-US" sz="1247" dirty="0">
                <a:solidFill>
                  <a:schemeClr val="lt1"/>
                </a:solidFill>
                <a:latin typeface="Calibri"/>
                <a:ea typeface="Calibri"/>
                <a:cs typeface="Calibri"/>
                <a:sym typeface="Calibri"/>
              </a:rPr>
              <a:t>Key Bank</a:t>
            </a:r>
            <a:endParaRPr sz="1688" dirty="0"/>
          </a:p>
          <a:p>
            <a:pPr algn="ctr">
              <a:lnSpc>
                <a:spcPct val="80000"/>
              </a:lnSpc>
            </a:pPr>
            <a:r>
              <a:rPr lang="en-US" sz="1247" dirty="0">
                <a:solidFill>
                  <a:schemeClr val="lt1"/>
                </a:solidFill>
                <a:latin typeface="Calibri"/>
                <a:ea typeface="Calibri"/>
                <a:cs typeface="Calibri"/>
                <a:sym typeface="Calibri"/>
              </a:rPr>
              <a:t>Dollar Bank</a:t>
            </a:r>
            <a:endParaRPr sz="1688" dirty="0"/>
          </a:p>
          <a:p>
            <a:pPr algn="ctr">
              <a:lnSpc>
                <a:spcPct val="80000"/>
              </a:lnSpc>
            </a:pPr>
            <a:r>
              <a:rPr lang="en-US" sz="1247" dirty="0">
                <a:solidFill>
                  <a:schemeClr val="lt1"/>
                </a:solidFill>
                <a:latin typeface="Calibri"/>
                <a:ea typeface="Calibri"/>
                <a:cs typeface="Calibri"/>
                <a:sym typeface="Calibri"/>
              </a:rPr>
              <a:t>Buhl Foundation</a:t>
            </a:r>
            <a:endParaRPr sz="1688" dirty="0"/>
          </a:p>
          <a:p>
            <a:pPr algn="ctr">
              <a:lnSpc>
                <a:spcPct val="80000"/>
              </a:lnSpc>
            </a:pPr>
            <a:r>
              <a:rPr lang="en-US" sz="1247" dirty="0">
                <a:solidFill>
                  <a:schemeClr val="lt1"/>
                </a:solidFill>
                <a:latin typeface="Calibri"/>
                <a:ea typeface="Calibri"/>
                <a:cs typeface="Calibri"/>
                <a:sym typeface="Calibri"/>
              </a:rPr>
              <a:t>The Pittsburgh Foundation</a:t>
            </a:r>
            <a:endParaRPr sz="1688" dirty="0"/>
          </a:p>
          <a:p>
            <a:pPr algn="ctr">
              <a:lnSpc>
                <a:spcPct val="80000"/>
              </a:lnSpc>
            </a:pPr>
            <a:r>
              <a:rPr lang="en-US" sz="1247" dirty="0">
                <a:solidFill>
                  <a:schemeClr val="lt1"/>
                </a:solidFill>
                <a:latin typeface="Calibri"/>
                <a:ea typeface="Calibri"/>
                <a:cs typeface="Calibri"/>
                <a:sym typeface="Calibri"/>
              </a:rPr>
              <a:t>The Hillman Foundation</a:t>
            </a:r>
            <a:endParaRPr sz="1688" dirty="0"/>
          </a:p>
          <a:p>
            <a:pPr algn="ctr">
              <a:lnSpc>
                <a:spcPct val="80000"/>
              </a:lnSpc>
            </a:pPr>
            <a:r>
              <a:rPr lang="en-US" sz="1247" dirty="0">
                <a:solidFill>
                  <a:schemeClr val="lt1"/>
                </a:solidFill>
                <a:latin typeface="Calibri"/>
                <a:ea typeface="Calibri"/>
                <a:cs typeface="Calibri"/>
                <a:sym typeface="Calibri"/>
              </a:rPr>
              <a:t>The Heinz Endowments</a:t>
            </a:r>
            <a:endParaRPr sz="1247" dirty="0">
              <a:solidFill>
                <a:schemeClr val="lt1"/>
              </a:solidFill>
              <a:latin typeface="Calibri"/>
              <a:ea typeface="Calibri"/>
              <a:cs typeface="Calibri"/>
              <a:sym typeface="Calibri"/>
            </a:endParaRPr>
          </a:p>
          <a:p>
            <a:pPr algn="ctr">
              <a:lnSpc>
                <a:spcPct val="80000"/>
              </a:lnSpc>
            </a:pPr>
            <a:r>
              <a:rPr lang="en-US" sz="1247" dirty="0">
                <a:solidFill>
                  <a:schemeClr val="lt1"/>
                </a:solidFill>
                <a:latin typeface="Calibri"/>
                <a:ea typeface="Calibri"/>
                <a:cs typeface="Calibri"/>
                <a:sym typeface="Calibri"/>
              </a:rPr>
              <a:t>Chatham: Center for Women’s Entrepreneurship</a:t>
            </a:r>
            <a:endParaRPr sz="1688" dirty="0"/>
          </a:p>
          <a:p>
            <a:pPr algn="ctr">
              <a:lnSpc>
                <a:spcPct val="80000"/>
              </a:lnSpc>
            </a:pPr>
            <a:r>
              <a:rPr lang="en-US" sz="1247" dirty="0">
                <a:solidFill>
                  <a:schemeClr val="lt1"/>
                </a:solidFill>
                <a:latin typeface="Calibri"/>
                <a:ea typeface="Calibri"/>
                <a:cs typeface="Calibri"/>
                <a:sym typeface="Calibri"/>
              </a:rPr>
              <a:t>Partners4Work</a:t>
            </a:r>
            <a:endParaRPr sz="1247" dirty="0">
              <a:solidFill>
                <a:schemeClr val="lt1"/>
              </a:solidFill>
              <a:latin typeface="Calibri"/>
              <a:ea typeface="Calibri"/>
              <a:cs typeface="Calibri"/>
              <a:sym typeface="Calibri"/>
            </a:endParaRPr>
          </a:p>
          <a:p>
            <a:pPr algn="ctr">
              <a:lnSpc>
                <a:spcPct val="80000"/>
              </a:lnSpc>
            </a:pPr>
            <a:r>
              <a:rPr lang="en-US" sz="1247" dirty="0">
                <a:solidFill>
                  <a:schemeClr val="lt1"/>
                </a:solidFill>
                <a:latin typeface="Calibri"/>
                <a:ea typeface="Calibri"/>
                <a:cs typeface="Calibri"/>
                <a:sym typeface="Calibri"/>
              </a:rPr>
              <a:t>The Allegheny Conference</a:t>
            </a:r>
            <a:endParaRPr sz="1688" dirty="0"/>
          </a:p>
          <a:p>
            <a:pPr algn="ctr">
              <a:lnSpc>
                <a:spcPct val="80000"/>
              </a:lnSpc>
            </a:pPr>
            <a:r>
              <a:rPr lang="en-US" sz="1247" dirty="0">
                <a:solidFill>
                  <a:schemeClr val="lt1"/>
                </a:solidFill>
                <a:latin typeface="Calibri"/>
                <a:ea typeface="Calibri"/>
                <a:cs typeface="Calibri"/>
                <a:sym typeface="Calibri"/>
              </a:rPr>
              <a:t>URA</a:t>
            </a:r>
            <a:endParaRPr sz="1688" dirty="0"/>
          </a:p>
          <a:p>
            <a:pPr algn="ctr">
              <a:lnSpc>
                <a:spcPct val="80000"/>
              </a:lnSpc>
            </a:pPr>
            <a:r>
              <a:rPr lang="en-US" sz="1247" dirty="0">
                <a:solidFill>
                  <a:schemeClr val="lt1"/>
                </a:solidFill>
                <a:latin typeface="Calibri"/>
                <a:ea typeface="Calibri"/>
                <a:cs typeface="Calibri"/>
                <a:sym typeface="Calibri"/>
              </a:rPr>
              <a:t>City Planning</a:t>
            </a:r>
            <a:endParaRPr sz="1688" dirty="0"/>
          </a:p>
          <a:p>
            <a:pPr algn="ctr">
              <a:lnSpc>
                <a:spcPct val="80000"/>
              </a:lnSpc>
            </a:pPr>
            <a:r>
              <a:rPr lang="en-US" sz="1247" dirty="0">
                <a:solidFill>
                  <a:schemeClr val="lt1"/>
                </a:solidFill>
                <a:latin typeface="Calibri"/>
                <a:ea typeface="Calibri"/>
                <a:cs typeface="Calibri"/>
                <a:sym typeface="Calibri"/>
              </a:rPr>
              <a:t>City Council District 6</a:t>
            </a:r>
            <a:endParaRPr sz="1688" dirty="0"/>
          </a:p>
          <a:p>
            <a:pPr algn="ctr">
              <a:lnSpc>
                <a:spcPct val="80000"/>
              </a:lnSpc>
            </a:pPr>
            <a:r>
              <a:rPr lang="en-US" sz="1247" dirty="0">
                <a:solidFill>
                  <a:schemeClr val="lt1"/>
                </a:solidFill>
                <a:latin typeface="Calibri"/>
                <a:ea typeface="Calibri"/>
                <a:cs typeface="Calibri"/>
                <a:sym typeface="Calibri"/>
              </a:rPr>
              <a:t>Allegheny County District 10</a:t>
            </a:r>
            <a:endParaRPr sz="1247" dirty="0">
              <a:solidFill>
                <a:schemeClr val="lt1"/>
              </a:solidFill>
              <a:latin typeface="Calibri"/>
              <a:ea typeface="Calibri"/>
              <a:cs typeface="Calibri"/>
              <a:sym typeface="Calibri"/>
            </a:endParaRPr>
          </a:p>
          <a:p>
            <a:pPr algn="ctr">
              <a:lnSpc>
                <a:spcPct val="80000"/>
              </a:lnSpc>
            </a:pPr>
            <a:r>
              <a:rPr lang="en-US" sz="1247" dirty="0">
                <a:solidFill>
                  <a:schemeClr val="lt1"/>
                </a:solidFill>
                <a:latin typeface="Calibri"/>
                <a:ea typeface="Calibri"/>
                <a:cs typeface="Calibri"/>
                <a:sym typeface="Calibri"/>
              </a:rPr>
              <a:t>Office of Mayor William </a:t>
            </a:r>
            <a:r>
              <a:rPr lang="en-US" sz="1247" dirty="0" err="1">
                <a:solidFill>
                  <a:schemeClr val="lt1"/>
                </a:solidFill>
                <a:latin typeface="Calibri"/>
                <a:ea typeface="Calibri"/>
                <a:cs typeface="Calibri"/>
                <a:sym typeface="Calibri"/>
              </a:rPr>
              <a:t>Peduto</a:t>
            </a:r>
            <a:endParaRPr sz="1247" dirty="0">
              <a:solidFill>
                <a:schemeClr val="lt1"/>
              </a:solidFill>
              <a:latin typeface="Calibri"/>
              <a:ea typeface="Calibri"/>
              <a:cs typeface="Calibri"/>
              <a:sym typeface="Calibri"/>
            </a:endParaRPr>
          </a:p>
          <a:p>
            <a:pPr algn="ctr">
              <a:lnSpc>
                <a:spcPct val="80000"/>
              </a:lnSpc>
            </a:pPr>
            <a:r>
              <a:rPr lang="en-US" sz="1247" dirty="0">
                <a:solidFill>
                  <a:schemeClr val="lt1"/>
                </a:solidFill>
                <a:latin typeface="Calibri"/>
                <a:ea typeface="Calibri"/>
                <a:cs typeface="Calibri"/>
                <a:sym typeface="Calibri"/>
              </a:rPr>
              <a:t>Homewood Children’s Village</a:t>
            </a:r>
            <a:endParaRPr sz="1688" dirty="0"/>
          </a:p>
          <a:p>
            <a:pPr algn="ctr">
              <a:lnSpc>
                <a:spcPct val="80000"/>
              </a:lnSpc>
            </a:pPr>
            <a:r>
              <a:rPr lang="en-US" sz="1247" dirty="0">
                <a:solidFill>
                  <a:schemeClr val="lt1"/>
                </a:solidFill>
                <a:latin typeface="Calibri"/>
                <a:ea typeface="Calibri"/>
                <a:cs typeface="Calibri"/>
                <a:sym typeface="Calibri"/>
              </a:rPr>
              <a:t>The Kingsley Association</a:t>
            </a:r>
            <a:endParaRPr sz="1247" dirty="0">
              <a:solidFill>
                <a:schemeClr val="lt1"/>
              </a:solidFill>
              <a:latin typeface="Calibri"/>
              <a:ea typeface="Calibri"/>
              <a:cs typeface="Calibri"/>
              <a:sym typeface="Calibri"/>
            </a:endParaRPr>
          </a:p>
          <a:p>
            <a:pPr algn="ctr">
              <a:lnSpc>
                <a:spcPct val="80000"/>
              </a:lnSpc>
            </a:pPr>
            <a:r>
              <a:rPr lang="en-US" sz="1247" dirty="0">
                <a:solidFill>
                  <a:schemeClr val="lt1"/>
                </a:solidFill>
                <a:latin typeface="Calibri"/>
                <a:ea typeface="Calibri"/>
                <a:cs typeface="Calibri"/>
                <a:sym typeface="Calibri"/>
              </a:rPr>
              <a:t>Trek Development</a:t>
            </a:r>
            <a:endParaRPr sz="1688" dirty="0"/>
          </a:p>
          <a:p>
            <a:pPr algn="ctr">
              <a:lnSpc>
                <a:spcPct val="80000"/>
              </a:lnSpc>
            </a:pPr>
            <a:r>
              <a:rPr lang="en-US" sz="1247" dirty="0">
                <a:solidFill>
                  <a:schemeClr val="lt1"/>
                </a:solidFill>
                <a:latin typeface="Calibri"/>
                <a:ea typeface="Calibri"/>
                <a:cs typeface="Calibri"/>
                <a:sym typeface="Calibri"/>
              </a:rPr>
              <a:t>East End Development Partners</a:t>
            </a:r>
            <a:endParaRPr sz="1247" dirty="0">
              <a:solidFill>
                <a:schemeClr val="lt1"/>
              </a:solidFill>
              <a:latin typeface="Calibri"/>
              <a:ea typeface="Calibri"/>
              <a:cs typeface="Calibri"/>
              <a:sym typeface="Calibri"/>
            </a:endParaRPr>
          </a:p>
          <a:p>
            <a:pPr algn="ctr">
              <a:lnSpc>
                <a:spcPct val="80000"/>
              </a:lnSpc>
            </a:pPr>
            <a:r>
              <a:rPr lang="en-US" sz="1247" dirty="0">
                <a:solidFill>
                  <a:schemeClr val="lt1"/>
                </a:solidFill>
                <a:latin typeface="Calibri"/>
                <a:ea typeface="Calibri"/>
                <a:cs typeface="Calibri"/>
                <a:sym typeface="Calibri"/>
              </a:rPr>
              <a:t>City Commission on Human Relations</a:t>
            </a:r>
            <a:endParaRPr sz="1247" dirty="0">
              <a:solidFill>
                <a:schemeClr val="lt1"/>
              </a:solidFill>
              <a:latin typeface="Calibri"/>
              <a:ea typeface="Calibri"/>
              <a:cs typeface="Calibri"/>
              <a:sym typeface="Calibri"/>
            </a:endParaRPr>
          </a:p>
        </p:txBody>
      </p:sp>
      <p:pic>
        <p:nvPicPr>
          <p:cNvPr id="7" name="Shape 135"/>
          <p:cNvPicPr preferRelativeResize="0"/>
          <p:nvPr/>
        </p:nvPicPr>
        <p:blipFill>
          <a:blip r:embed="rId3">
            <a:alphaModFix/>
          </a:blip>
          <a:stretch>
            <a:fillRect/>
          </a:stretch>
        </p:blipFill>
        <p:spPr>
          <a:xfrm>
            <a:off x="7156784" y="5376660"/>
            <a:ext cx="2531462" cy="1004555"/>
          </a:xfrm>
          <a:prstGeom prst="rect">
            <a:avLst/>
          </a:prstGeom>
          <a:noFill/>
          <a:ln>
            <a:noFill/>
          </a:ln>
        </p:spPr>
      </p:pic>
    </p:spTree>
    <p:extLst>
      <p:ext uri="{BB962C8B-B14F-4D97-AF65-F5344CB8AC3E}">
        <p14:creationId xmlns:p14="http://schemas.microsoft.com/office/powerpoint/2010/main" val="33717226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cxnSp>
        <p:nvCxnSpPr>
          <p:cNvPr id="220" name="Shape 220"/>
          <p:cNvCxnSpPr/>
          <p:nvPr/>
        </p:nvCxnSpPr>
        <p:spPr>
          <a:xfrm>
            <a:off x="2238374" y="592129"/>
            <a:ext cx="7707375" cy="0"/>
          </a:xfrm>
          <a:prstGeom prst="straightConnector1">
            <a:avLst/>
          </a:prstGeom>
          <a:noFill/>
          <a:ln w="9525" cap="flat" cmpd="sng">
            <a:solidFill>
              <a:schemeClr val="dk1"/>
            </a:solidFill>
            <a:prstDash val="solid"/>
            <a:round/>
            <a:headEnd type="none" w="sm" len="sm"/>
            <a:tailEnd type="none" w="sm" len="sm"/>
          </a:ln>
        </p:spPr>
      </p:cxnSp>
      <p:sp>
        <p:nvSpPr>
          <p:cNvPr id="221" name="Shape 221"/>
          <p:cNvSpPr txBox="1"/>
          <p:nvPr/>
        </p:nvSpPr>
        <p:spPr>
          <a:xfrm>
            <a:off x="9596438" y="361291"/>
            <a:ext cx="436500" cy="230906"/>
          </a:xfrm>
          <a:prstGeom prst="rect">
            <a:avLst/>
          </a:prstGeom>
          <a:noFill/>
          <a:ln>
            <a:noFill/>
          </a:ln>
        </p:spPr>
        <p:txBody>
          <a:bodyPr spcFirstLastPara="1" wrap="square" lIns="85711" tIns="42844" rIns="85711" bIns="42844" anchor="t" anchorCtr="0">
            <a:noAutofit/>
          </a:bodyPr>
          <a:lstStyle/>
          <a:p>
            <a:pPr algn="r"/>
            <a:fld id="{00000000-1234-1234-1234-123412341234}" type="slidenum">
              <a:rPr lang="en-US" sz="938">
                <a:solidFill>
                  <a:schemeClr val="dk1"/>
                </a:solidFill>
                <a:latin typeface="Arial"/>
                <a:ea typeface="Arial"/>
                <a:cs typeface="Arial"/>
                <a:sym typeface="Arial"/>
              </a:rPr>
              <a:pPr algn="r"/>
              <a:t>12</a:t>
            </a:fld>
            <a:endParaRPr sz="938">
              <a:solidFill>
                <a:schemeClr val="dk1"/>
              </a:solidFill>
              <a:latin typeface="Arial"/>
              <a:ea typeface="Arial"/>
              <a:cs typeface="Arial"/>
              <a:sym typeface="Arial"/>
            </a:endParaRPr>
          </a:p>
        </p:txBody>
      </p:sp>
      <p:sp>
        <p:nvSpPr>
          <p:cNvPr id="222" name="Shape 222"/>
          <p:cNvSpPr txBox="1"/>
          <p:nvPr/>
        </p:nvSpPr>
        <p:spPr>
          <a:xfrm>
            <a:off x="2238375" y="731766"/>
            <a:ext cx="5363438" cy="1003500"/>
          </a:xfrm>
          <a:prstGeom prst="rect">
            <a:avLst/>
          </a:prstGeom>
          <a:noFill/>
          <a:ln>
            <a:noFill/>
          </a:ln>
        </p:spPr>
        <p:txBody>
          <a:bodyPr spcFirstLastPara="1" wrap="square" lIns="85711" tIns="42844" rIns="85711" bIns="42844" anchor="t" anchorCtr="0">
            <a:noAutofit/>
          </a:bodyPr>
          <a:lstStyle/>
          <a:p>
            <a:r>
              <a:rPr lang="en-US" sz="3375" b="1" dirty="0">
                <a:solidFill>
                  <a:srgbClr val="FF641E"/>
                </a:solidFill>
              </a:rPr>
              <a:t>Housing Action Team</a:t>
            </a:r>
            <a:endParaRPr sz="3375" b="1" dirty="0">
              <a:solidFill>
                <a:srgbClr val="FF641E"/>
              </a:solidFill>
            </a:endParaRPr>
          </a:p>
          <a:p>
            <a:r>
              <a:rPr lang="en-US" sz="2400" b="1" dirty="0" smtClean="0">
                <a:solidFill>
                  <a:srgbClr val="FF641E"/>
                </a:solidFill>
              </a:rPr>
              <a:t>Indicators</a:t>
            </a:r>
            <a:endParaRPr sz="2400" b="1" dirty="0">
              <a:solidFill>
                <a:srgbClr val="FF641E"/>
              </a:solidFill>
            </a:endParaRPr>
          </a:p>
        </p:txBody>
      </p:sp>
      <p:pic>
        <p:nvPicPr>
          <p:cNvPr id="223" name="Shape 223"/>
          <p:cNvPicPr preferRelativeResize="0"/>
          <p:nvPr/>
        </p:nvPicPr>
        <p:blipFill>
          <a:blip r:embed="rId3">
            <a:alphaModFix/>
          </a:blip>
          <a:stretch>
            <a:fillRect/>
          </a:stretch>
        </p:blipFill>
        <p:spPr>
          <a:xfrm>
            <a:off x="9814688" y="6099208"/>
            <a:ext cx="1791881" cy="617346"/>
          </a:xfrm>
          <a:prstGeom prst="rect">
            <a:avLst/>
          </a:prstGeom>
          <a:noFill/>
          <a:ln>
            <a:noFill/>
          </a:ln>
        </p:spPr>
      </p:pic>
      <p:pic>
        <p:nvPicPr>
          <p:cNvPr id="224" name="Shape 224"/>
          <p:cNvPicPr preferRelativeResize="0"/>
          <p:nvPr/>
        </p:nvPicPr>
        <p:blipFill rotWithShape="1">
          <a:blip r:embed="rId4">
            <a:alphaModFix/>
          </a:blip>
          <a:srcRect b="12755"/>
          <a:stretch/>
        </p:blipFill>
        <p:spPr>
          <a:xfrm>
            <a:off x="7530119" y="793307"/>
            <a:ext cx="1652895" cy="1081595"/>
          </a:xfrm>
          <a:prstGeom prst="rect">
            <a:avLst/>
          </a:prstGeom>
          <a:noFill/>
          <a:ln>
            <a:noFill/>
          </a:ln>
        </p:spPr>
      </p:pic>
      <p:sp>
        <p:nvSpPr>
          <p:cNvPr id="226" name="Shape 226"/>
          <p:cNvSpPr txBox="1"/>
          <p:nvPr/>
        </p:nvSpPr>
        <p:spPr>
          <a:xfrm>
            <a:off x="2238374" y="2076079"/>
            <a:ext cx="7474219" cy="1572377"/>
          </a:xfrm>
          <a:prstGeom prst="rect">
            <a:avLst/>
          </a:prstGeom>
          <a:noFill/>
          <a:ln>
            <a:noFill/>
          </a:ln>
        </p:spPr>
        <p:txBody>
          <a:bodyPr spcFirstLastPara="1" wrap="square" lIns="85711" tIns="42844" rIns="85711" bIns="42844" anchor="t" anchorCtr="0">
            <a:noAutofit/>
          </a:bodyPr>
          <a:lstStyle/>
          <a:p>
            <a:pPr marL="214313" indent="-190500">
              <a:buClr>
                <a:srgbClr val="000000"/>
              </a:buClr>
              <a:buSzPts val="2000"/>
              <a:buFont typeface="Arial"/>
              <a:buChar char="•"/>
            </a:pPr>
            <a:r>
              <a:rPr lang="en-US" sz="1875" b="1" dirty="0" smtClean="0"/>
              <a:t>Housing burden </a:t>
            </a:r>
            <a:r>
              <a:rPr lang="en-US" sz="1875" dirty="0" smtClean="0"/>
              <a:t>for renters and owners</a:t>
            </a:r>
            <a:r>
              <a:rPr lang="en-US" sz="1875" b="1" dirty="0" smtClean="0"/>
              <a:t> </a:t>
            </a:r>
            <a:r>
              <a:rPr lang="en-US" sz="1400" dirty="0" smtClean="0"/>
              <a:t>(share paying 30% of income on housing costs)</a:t>
            </a:r>
          </a:p>
          <a:p>
            <a:pPr marL="23813">
              <a:buClr>
                <a:srgbClr val="000000"/>
              </a:buClr>
              <a:buSzPts val="2000"/>
            </a:pPr>
            <a:endParaRPr lang="en-US" sz="1400" dirty="0" smtClean="0"/>
          </a:p>
          <a:p>
            <a:pPr marL="23813">
              <a:buClr>
                <a:srgbClr val="000000"/>
              </a:buClr>
              <a:buSzPts val="2000"/>
            </a:pPr>
            <a:endParaRPr lang="en-US" sz="1400" dirty="0" smtClean="0"/>
          </a:p>
          <a:p>
            <a:pPr marL="214313" indent="-190500">
              <a:buClr>
                <a:srgbClr val="000000"/>
              </a:buClr>
              <a:buSzPts val="2000"/>
              <a:buFont typeface="Arial"/>
              <a:buChar char="•"/>
            </a:pPr>
            <a:r>
              <a:rPr lang="en-US" b="1" dirty="0" smtClean="0"/>
              <a:t>Homeownership rate </a:t>
            </a:r>
            <a:r>
              <a:rPr lang="en-US" dirty="0" smtClean="0"/>
              <a:t>in opportunity rich neighborhoods</a:t>
            </a:r>
          </a:p>
          <a:p>
            <a:pPr marL="671513" lvl="1" indent="-190500">
              <a:buClr>
                <a:srgbClr val="000000"/>
              </a:buClr>
              <a:buSzPts val="2000"/>
              <a:buFont typeface="Arial"/>
              <a:buChar char="•"/>
            </a:pPr>
            <a:r>
              <a:rPr lang="en-US" sz="1400" dirty="0" smtClean="0"/>
              <a:t>Residents are more able to stay in their neighborhood. Indicates stable income and ability to buy; demonstrates a commitment to invest in the neighborhood</a:t>
            </a:r>
          </a:p>
          <a:p>
            <a:pPr marL="481013" lvl="1">
              <a:buClr>
                <a:srgbClr val="000000"/>
              </a:buClr>
              <a:buSzPts val="2000"/>
            </a:pPr>
            <a:endParaRPr lang="en-US" sz="1400" dirty="0" smtClean="0"/>
          </a:p>
          <a:p>
            <a:pPr marL="481013" lvl="1">
              <a:buClr>
                <a:srgbClr val="000000"/>
              </a:buClr>
              <a:buSzPts val="2000"/>
            </a:pPr>
            <a:endParaRPr lang="en-US" sz="1400" dirty="0"/>
          </a:p>
          <a:p>
            <a:pPr marL="481013" lvl="1">
              <a:buClr>
                <a:srgbClr val="000000"/>
              </a:buClr>
              <a:buSzPts val="2000"/>
            </a:pPr>
            <a:endParaRPr lang="en-US" sz="1400" dirty="0"/>
          </a:p>
          <a:p>
            <a:pPr marL="671513" lvl="1" indent="-190500">
              <a:buClr>
                <a:srgbClr val="000000"/>
              </a:buClr>
              <a:buSzPts val="2000"/>
              <a:buFont typeface="Arial"/>
              <a:buChar char="•"/>
            </a:pPr>
            <a:endParaRPr lang="en-US" sz="1400" dirty="0" smtClean="0"/>
          </a:p>
          <a:p>
            <a:pPr marL="481013" lvl="1">
              <a:buClr>
                <a:srgbClr val="000000"/>
              </a:buClr>
              <a:buSzPts val="2000"/>
            </a:pPr>
            <a:endParaRPr sz="1400" dirty="0"/>
          </a:p>
          <a:p>
            <a:endParaRPr sz="1875" dirty="0"/>
          </a:p>
        </p:txBody>
      </p:sp>
      <p:sp>
        <p:nvSpPr>
          <p:cNvPr id="9" name="Shape 226"/>
          <p:cNvSpPr txBox="1"/>
          <p:nvPr/>
        </p:nvSpPr>
        <p:spPr>
          <a:xfrm>
            <a:off x="2238373" y="3980134"/>
            <a:ext cx="7474219" cy="1572377"/>
          </a:xfrm>
          <a:prstGeom prst="rect">
            <a:avLst/>
          </a:prstGeom>
          <a:noFill/>
          <a:ln>
            <a:noFill/>
          </a:ln>
        </p:spPr>
        <p:txBody>
          <a:bodyPr spcFirstLastPara="1" wrap="square" lIns="85711" tIns="42844" rIns="85711" bIns="42844" anchor="t" anchorCtr="0">
            <a:noAutofit/>
          </a:bodyPr>
          <a:lstStyle/>
          <a:p>
            <a:pPr marL="214313" indent="-190500">
              <a:buClr>
                <a:srgbClr val="000000"/>
              </a:buClr>
              <a:buSzPts val="2000"/>
              <a:buFont typeface="Arial"/>
              <a:buChar char="•"/>
            </a:pPr>
            <a:r>
              <a:rPr lang="en-US" sz="1875" b="1" dirty="0" smtClean="0"/>
              <a:t>The number of affordable housing units </a:t>
            </a:r>
            <a:r>
              <a:rPr lang="en-US" sz="1400" dirty="0" smtClean="0"/>
              <a:t>(available to households at or below 80%, 50% and 30% of AMI)</a:t>
            </a:r>
          </a:p>
          <a:p>
            <a:pPr marL="671513" lvl="1" indent="-190500">
              <a:buClr>
                <a:srgbClr val="000000"/>
              </a:buClr>
              <a:buSzPts val="2000"/>
              <a:buFont typeface="Arial"/>
              <a:buChar char="•"/>
            </a:pPr>
            <a:r>
              <a:rPr lang="en-US" sz="1400" dirty="0" smtClean="0"/>
              <a:t>Ensure that there is affordable housing in all neighborhoods, not just neighborhoods of last resort; ensure that neighborhoods offer desirable amenities including connection to transit</a:t>
            </a:r>
          </a:p>
          <a:p>
            <a:pPr marL="23813">
              <a:buClr>
                <a:srgbClr val="000000"/>
              </a:buClr>
              <a:buSzPts val="2000"/>
            </a:pPr>
            <a:endParaRPr lang="en-US" sz="1400" dirty="0" smtClean="0"/>
          </a:p>
          <a:p>
            <a:pPr marL="481013" lvl="1">
              <a:buClr>
                <a:srgbClr val="000000"/>
              </a:buClr>
              <a:buSzPts val="2000"/>
            </a:pPr>
            <a:endParaRPr lang="en-US" sz="1400" dirty="0" smtClean="0"/>
          </a:p>
          <a:p>
            <a:pPr marL="481013" lvl="1">
              <a:buClr>
                <a:srgbClr val="000000"/>
              </a:buClr>
              <a:buSzPts val="2000"/>
            </a:pPr>
            <a:endParaRPr lang="en-US" sz="1400" dirty="0"/>
          </a:p>
          <a:p>
            <a:pPr marL="481013" lvl="1">
              <a:buClr>
                <a:srgbClr val="000000"/>
              </a:buClr>
              <a:buSzPts val="2000"/>
            </a:pPr>
            <a:endParaRPr lang="en-US" sz="1400" dirty="0" smtClean="0"/>
          </a:p>
          <a:p>
            <a:pPr marL="671513" lvl="1" indent="-190500">
              <a:buClr>
                <a:srgbClr val="000000"/>
              </a:buClr>
              <a:buSzPts val="2000"/>
              <a:buFont typeface="Arial"/>
              <a:buChar char="•"/>
            </a:pPr>
            <a:endParaRPr lang="en-US" sz="1400" dirty="0"/>
          </a:p>
          <a:p>
            <a:pPr marL="671513" lvl="1" indent="-190500">
              <a:buClr>
                <a:srgbClr val="000000"/>
              </a:buClr>
              <a:buSzPts val="2000"/>
              <a:buFont typeface="Arial"/>
              <a:buChar char="•"/>
            </a:pPr>
            <a:endParaRPr lang="en-US" sz="1400" dirty="0" smtClean="0"/>
          </a:p>
          <a:p>
            <a:pPr marL="481013" lvl="1">
              <a:buClr>
                <a:srgbClr val="000000"/>
              </a:buClr>
              <a:buSzPts val="2000"/>
            </a:pPr>
            <a:endParaRPr sz="1400" dirty="0"/>
          </a:p>
          <a:p>
            <a:endParaRPr sz="1875" dirty="0"/>
          </a:p>
        </p:txBody>
      </p:sp>
    </p:spTree>
    <p:extLst>
      <p:ext uri="{BB962C8B-B14F-4D97-AF65-F5344CB8AC3E}">
        <p14:creationId xmlns:p14="http://schemas.microsoft.com/office/powerpoint/2010/main" val="4088834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cxnSp>
        <p:nvCxnSpPr>
          <p:cNvPr id="220" name="Shape 220"/>
          <p:cNvCxnSpPr/>
          <p:nvPr/>
        </p:nvCxnSpPr>
        <p:spPr>
          <a:xfrm>
            <a:off x="2238374" y="592129"/>
            <a:ext cx="7707375" cy="0"/>
          </a:xfrm>
          <a:prstGeom prst="straightConnector1">
            <a:avLst/>
          </a:prstGeom>
          <a:noFill/>
          <a:ln w="9525" cap="flat" cmpd="sng">
            <a:solidFill>
              <a:schemeClr val="dk1"/>
            </a:solidFill>
            <a:prstDash val="solid"/>
            <a:round/>
            <a:headEnd type="none" w="sm" len="sm"/>
            <a:tailEnd type="none" w="sm" len="sm"/>
          </a:ln>
        </p:spPr>
      </p:cxnSp>
      <p:sp>
        <p:nvSpPr>
          <p:cNvPr id="221" name="Shape 221"/>
          <p:cNvSpPr txBox="1"/>
          <p:nvPr/>
        </p:nvSpPr>
        <p:spPr>
          <a:xfrm>
            <a:off x="9596438" y="361291"/>
            <a:ext cx="436500" cy="230906"/>
          </a:xfrm>
          <a:prstGeom prst="rect">
            <a:avLst/>
          </a:prstGeom>
          <a:noFill/>
          <a:ln>
            <a:noFill/>
          </a:ln>
        </p:spPr>
        <p:txBody>
          <a:bodyPr spcFirstLastPara="1" wrap="square" lIns="85711" tIns="42844" rIns="85711" bIns="42844" anchor="t" anchorCtr="0">
            <a:noAutofit/>
          </a:bodyPr>
          <a:lstStyle/>
          <a:p>
            <a:pPr algn="r"/>
            <a:fld id="{00000000-1234-1234-1234-123412341234}" type="slidenum">
              <a:rPr lang="en-US" sz="938">
                <a:solidFill>
                  <a:schemeClr val="dk1"/>
                </a:solidFill>
                <a:latin typeface="Arial"/>
                <a:ea typeface="Arial"/>
                <a:cs typeface="Arial"/>
                <a:sym typeface="Arial"/>
              </a:rPr>
              <a:pPr algn="r"/>
              <a:t>13</a:t>
            </a:fld>
            <a:endParaRPr sz="938">
              <a:solidFill>
                <a:schemeClr val="dk1"/>
              </a:solidFill>
              <a:latin typeface="Arial"/>
              <a:ea typeface="Arial"/>
              <a:cs typeface="Arial"/>
              <a:sym typeface="Arial"/>
            </a:endParaRPr>
          </a:p>
        </p:txBody>
      </p:sp>
      <p:sp>
        <p:nvSpPr>
          <p:cNvPr id="222" name="Shape 222"/>
          <p:cNvSpPr txBox="1"/>
          <p:nvPr/>
        </p:nvSpPr>
        <p:spPr>
          <a:xfrm>
            <a:off x="2238375" y="731766"/>
            <a:ext cx="5363438" cy="1003500"/>
          </a:xfrm>
          <a:prstGeom prst="rect">
            <a:avLst/>
          </a:prstGeom>
          <a:noFill/>
          <a:ln>
            <a:noFill/>
          </a:ln>
        </p:spPr>
        <p:txBody>
          <a:bodyPr spcFirstLastPara="1" wrap="square" lIns="85711" tIns="42844" rIns="85711" bIns="42844" anchor="t" anchorCtr="0">
            <a:noAutofit/>
          </a:bodyPr>
          <a:lstStyle/>
          <a:p>
            <a:r>
              <a:rPr lang="en-US" sz="3375" b="1">
                <a:solidFill>
                  <a:srgbClr val="FF641E"/>
                </a:solidFill>
              </a:rPr>
              <a:t>Housing Action Team</a:t>
            </a:r>
            <a:endParaRPr sz="3375" b="1">
              <a:solidFill>
                <a:srgbClr val="FF641E"/>
              </a:solidFill>
            </a:endParaRPr>
          </a:p>
          <a:p>
            <a:r>
              <a:rPr lang="en-US" sz="1875">
                <a:solidFill>
                  <a:srgbClr val="FF641E"/>
                </a:solidFill>
              </a:rPr>
              <a:t>Priorities: 2018-2019</a:t>
            </a:r>
            <a:endParaRPr sz="1875">
              <a:solidFill>
                <a:srgbClr val="FF641E"/>
              </a:solidFill>
            </a:endParaRPr>
          </a:p>
        </p:txBody>
      </p:sp>
      <p:pic>
        <p:nvPicPr>
          <p:cNvPr id="223" name="Shape 223"/>
          <p:cNvPicPr preferRelativeResize="0"/>
          <p:nvPr/>
        </p:nvPicPr>
        <p:blipFill>
          <a:blip r:embed="rId3">
            <a:alphaModFix/>
          </a:blip>
          <a:stretch>
            <a:fillRect/>
          </a:stretch>
        </p:blipFill>
        <p:spPr>
          <a:xfrm>
            <a:off x="9814688" y="6099208"/>
            <a:ext cx="1791881" cy="617346"/>
          </a:xfrm>
          <a:prstGeom prst="rect">
            <a:avLst/>
          </a:prstGeom>
          <a:noFill/>
          <a:ln>
            <a:noFill/>
          </a:ln>
        </p:spPr>
      </p:pic>
      <p:pic>
        <p:nvPicPr>
          <p:cNvPr id="224" name="Shape 224"/>
          <p:cNvPicPr preferRelativeResize="0"/>
          <p:nvPr/>
        </p:nvPicPr>
        <p:blipFill rotWithShape="1">
          <a:blip r:embed="rId4">
            <a:alphaModFix/>
          </a:blip>
          <a:srcRect b="12755"/>
          <a:stretch/>
        </p:blipFill>
        <p:spPr>
          <a:xfrm>
            <a:off x="7530119" y="793307"/>
            <a:ext cx="1652895" cy="1081595"/>
          </a:xfrm>
          <a:prstGeom prst="rect">
            <a:avLst/>
          </a:prstGeom>
          <a:noFill/>
          <a:ln>
            <a:noFill/>
          </a:ln>
        </p:spPr>
      </p:pic>
      <p:sp>
        <p:nvSpPr>
          <p:cNvPr id="226" name="Shape 226"/>
          <p:cNvSpPr txBox="1"/>
          <p:nvPr/>
        </p:nvSpPr>
        <p:spPr>
          <a:xfrm>
            <a:off x="2358891" y="3285631"/>
            <a:ext cx="7474219" cy="2524219"/>
          </a:xfrm>
          <a:prstGeom prst="rect">
            <a:avLst/>
          </a:prstGeom>
          <a:noFill/>
          <a:ln>
            <a:noFill/>
          </a:ln>
        </p:spPr>
        <p:txBody>
          <a:bodyPr spcFirstLastPara="1" wrap="square" lIns="85711" tIns="42844" rIns="85711" bIns="42844" anchor="t" anchorCtr="0">
            <a:noAutofit/>
          </a:bodyPr>
          <a:lstStyle/>
          <a:p>
            <a:pPr marL="214313" indent="-190500">
              <a:buClr>
                <a:srgbClr val="000000"/>
              </a:buClr>
              <a:buSzPts val="2000"/>
              <a:buFont typeface="Arial"/>
              <a:buChar char="•"/>
            </a:pPr>
            <a:r>
              <a:rPr lang="en-US" sz="1875" dirty="0"/>
              <a:t>Implement a </a:t>
            </a:r>
            <a:r>
              <a:rPr lang="en-US" sz="1875" b="1" dirty="0"/>
              <a:t>tenant protections policy</a:t>
            </a:r>
            <a:r>
              <a:rPr lang="en-US" sz="1875" dirty="0"/>
              <a:t> to enhance tenants’ ability to stay in safe, quality housing (Program/Policy)</a:t>
            </a:r>
            <a:endParaRPr sz="1875" dirty="0"/>
          </a:p>
          <a:p>
            <a:pPr marL="857250" lvl="1" indent="-297656">
              <a:buSzPts val="1400"/>
              <a:buChar char="○"/>
            </a:pPr>
            <a:r>
              <a:rPr lang="en-US" sz="1400" dirty="0"/>
              <a:t>Work with local partners to identify best practices and appropriate local models</a:t>
            </a:r>
            <a:endParaRPr sz="1400" dirty="0"/>
          </a:p>
          <a:p>
            <a:endParaRPr sz="1875" dirty="0"/>
          </a:p>
          <a:p>
            <a:pPr marL="214313" indent="-190500">
              <a:spcBef>
                <a:spcPts val="938"/>
              </a:spcBef>
              <a:buClr>
                <a:srgbClr val="000000"/>
              </a:buClr>
              <a:buSzPts val="2000"/>
              <a:buFont typeface="Arial"/>
              <a:buChar char="•"/>
            </a:pPr>
            <a:r>
              <a:rPr lang="en-US" sz="1875" dirty="0"/>
              <a:t>Encourage </a:t>
            </a:r>
            <a:r>
              <a:rPr lang="en-US" sz="1875" b="1" dirty="0"/>
              <a:t>broader use of p4 metrics</a:t>
            </a:r>
            <a:r>
              <a:rPr lang="en-US" sz="1875" dirty="0"/>
              <a:t> with a specific focus on the equity metrics (Education &amp; Advocacy)</a:t>
            </a:r>
            <a:endParaRPr sz="1875" dirty="0"/>
          </a:p>
          <a:p>
            <a:pPr marL="857250" lvl="1" indent="-297656">
              <a:spcBef>
                <a:spcPts val="938"/>
              </a:spcBef>
              <a:buSzPts val="1400"/>
              <a:buChar char="○"/>
            </a:pPr>
            <a:r>
              <a:rPr lang="en-US" sz="1688" dirty="0"/>
              <a:t>In addition to the URA, developers (including Action Housing) can use the metrics as a reference tool.</a:t>
            </a:r>
            <a:endParaRPr sz="1875" dirty="0"/>
          </a:p>
        </p:txBody>
      </p:sp>
      <p:sp>
        <p:nvSpPr>
          <p:cNvPr id="227" name="Shape 227"/>
          <p:cNvSpPr txBox="1"/>
          <p:nvPr/>
        </p:nvSpPr>
        <p:spPr>
          <a:xfrm>
            <a:off x="2358891" y="2178961"/>
            <a:ext cx="7474219" cy="817313"/>
          </a:xfrm>
          <a:prstGeom prst="rect">
            <a:avLst/>
          </a:prstGeom>
          <a:noFill/>
          <a:ln>
            <a:noFill/>
          </a:ln>
        </p:spPr>
        <p:txBody>
          <a:bodyPr spcFirstLastPara="1" wrap="square" lIns="85711" tIns="42844" rIns="85711" bIns="42844" anchor="t" anchorCtr="0">
            <a:noAutofit/>
          </a:bodyPr>
          <a:lstStyle/>
          <a:p>
            <a:pPr marL="214313" indent="-190500">
              <a:buClr>
                <a:srgbClr val="000000"/>
              </a:buClr>
              <a:buSzPts val="2000"/>
              <a:buFont typeface="Arial"/>
              <a:buChar char="•"/>
            </a:pPr>
            <a:r>
              <a:rPr lang="en-US" sz="1875" dirty="0"/>
              <a:t>Advocate for the creation of a new </a:t>
            </a:r>
            <a:r>
              <a:rPr lang="en-US" sz="1875" b="1" dirty="0"/>
              <a:t>PA Housing Tax Credit</a:t>
            </a:r>
            <a:r>
              <a:rPr lang="en-US" sz="1875" dirty="0"/>
              <a:t> (Policy)</a:t>
            </a:r>
            <a:endParaRPr sz="1875" dirty="0"/>
          </a:p>
          <a:p>
            <a:pPr marL="857250" lvl="1" indent="-297656">
              <a:buSzPts val="1400"/>
              <a:buChar char="○"/>
            </a:pPr>
            <a:r>
              <a:rPr lang="en-US" sz="1400" dirty="0"/>
              <a:t>Led by the Housing Alliance of PA; will provide a new source of funding for affordable housing</a:t>
            </a:r>
            <a:r>
              <a:rPr lang="en-US" sz="1400" dirty="0"/>
              <a:t>.</a:t>
            </a:r>
          </a:p>
          <a:p>
            <a:pPr marL="559594" lvl="1">
              <a:buSzPts val="1400"/>
            </a:pPr>
            <a:endParaRPr sz="1875" dirty="0"/>
          </a:p>
          <a:p>
            <a:pPr>
              <a:spcBef>
                <a:spcPts val="938"/>
              </a:spcBef>
            </a:pPr>
            <a:endParaRPr sz="1875" dirty="0"/>
          </a:p>
        </p:txBody>
      </p:sp>
    </p:spTree>
    <p:extLst>
      <p:ext uri="{BB962C8B-B14F-4D97-AF65-F5344CB8AC3E}">
        <p14:creationId xmlns:p14="http://schemas.microsoft.com/office/powerpoint/2010/main" val="26183019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cxnSp>
        <p:nvCxnSpPr>
          <p:cNvPr id="232" name="Shape 232"/>
          <p:cNvCxnSpPr/>
          <p:nvPr/>
        </p:nvCxnSpPr>
        <p:spPr>
          <a:xfrm>
            <a:off x="2238374" y="592129"/>
            <a:ext cx="7707375" cy="0"/>
          </a:xfrm>
          <a:prstGeom prst="straightConnector1">
            <a:avLst/>
          </a:prstGeom>
          <a:noFill/>
          <a:ln w="9525" cap="flat" cmpd="sng">
            <a:solidFill>
              <a:schemeClr val="dk1"/>
            </a:solidFill>
            <a:prstDash val="solid"/>
            <a:round/>
            <a:headEnd type="none" w="sm" len="sm"/>
            <a:tailEnd type="none" w="sm" len="sm"/>
          </a:ln>
        </p:spPr>
      </p:cxnSp>
      <p:sp>
        <p:nvSpPr>
          <p:cNvPr id="233" name="Shape 233"/>
          <p:cNvSpPr txBox="1"/>
          <p:nvPr/>
        </p:nvSpPr>
        <p:spPr>
          <a:xfrm>
            <a:off x="9596438" y="361291"/>
            <a:ext cx="436500" cy="230906"/>
          </a:xfrm>
          <a:prstGeom prst="rect">
            <a:avLst/>
          </a:prstGeom>
          <a:noFill/>
          <a:ln>
            <a:noFill/>
          </a:ln>
        </p:spPr>
        <p:txBody>
          <a:bodyPr spcFirstLastPara="1" wrap="square" lIns="85711" tIns="42844" rIns="85711" bIns="42844" anchor="t" anchorCtr="0">
            <a:noAutofit/>
          </a:bodyPr>
          <a:lstStyle/>
          <a:p>
            <a:pPr algn="r"/>
            <a:fld id="{00000000-1234-1234-1234-123412341234}" type="slidenum">
              <a:rPr lang="en-US" sz="938">
                <a:solidFill>
                  <a:srgbClr val="000000"/>
                </a:solidFill>
                <a:ea typeface="Arial"/>
                <a:cs typeface="Arial"/>
                <a:sym typeface="Arial"/>
              </a:rPr>
              <a:pPr algn="r"/>
              <a:t>14</a:t>
            </a:fld>
            <a:endParaRPr sz="938">
              <a:solidFill>
                <a:srgbClr val="000000"/>
              </a:solidFill>
              <a:ea typeface="Arial"/>
              <a:cs typeface="Arial"/>
              <a:sym typeface="Arial"/>
            </a:endParaRPr>
          </a:p>
        </p:txBody>
      </p:sp>
      <p:sp>
        <p:nvSpPr>
          <p:cNvPr id="234" name="Shape 234"/>
          <p:cNvSpPr txBox="1"/>
          <p:nvPr/>
        </p:nvSpPr>
        <p:spPr>
          <a:xfrm>
            <a:off x="2238375" y="731766"/>
            <a:ext cx="5363438" cy="1490040"/>
          </a:xfrm>
          <a:prstGeom prst="rect">
            <a:avLst/>
          </a:prstGeom>
          <a:noFill/>
          <a:ln>
            <a:noFill/>
          </a:ln>
        </p:spPr>
        <p:txBody>
          <a:bodyPr spcFirstLastPara="1" wrap="square" lIns="85711" tIns="42844" rIns="85711" bIns="42844" anchor="t" anchorCtr="0">
            <a:noAutofit/>
          </a:bodyPr>
          <a:lstStyle/>
          <a:p>
            <a:r>
              <a:rPr lang="en-US" sz="2250" b="1" dirty="0">
                <a:solidFill>
                  <a:srgbClr val="FF641E"/>
                </a:solidFill>
              </a:rPr>
              <a:t>Employment &amp; Entrepreneurship Action </a:t>
            </a:r>
            <a:r>
              <a:rPr lang="en-US" sz="2250" b="1" dirty="0" smtClean="0">
                <a:solidFill>
                  <a:srgbClr val="FF641E"/>
                </a:solidFill>
              </a:rPr>
              <a:t>Team</a:t>
            </a:r>
          </a:p>
          <a:p>
            <a:endParaRPr sz="2250" b="1" dirty="0">
              <a:solidFill>
                <a:srgbClr val="FF641E"/>
              </a:solidFill>
            </a:endParaRPr>
          </a:p>
          <a:p>
            <a:r>
              <a:rPr lang="en-US" sz="1875" b="1" dirty="0" smtClean="0">
                <a:solidFill>
                  <a:srgbClr val="FF641E"/>
                </a:solidFill>
              </a:rPr>
              <a:t>Indicators</a:t>
            </a:r>
            <a:endParaRPr sz="1875" b="1" dirty="0">
              <a:solidFill>
                <a:srgbClr val="FF641E"/>
              </a:solidFill>
            </a:endParaRPr>
          </a:p>
        </p:txBody>
      </p:sp>
      <p:pic>
        <p:nvPicPr>
          <p:cNvPr id="235" name="Shape 235"/>
          <p:cNvPicPr preferRelativeResize="0"/>
          <p:nvPr/>
        </p:nvPicPr>
        <p:blipFill>
          <a:blip r:embed="rId3">
            <a:alphaModFix/>
          </a:blip>
          <a:stretch>
            <a:fillRect/>
          </a:stretch>
        </p:blipFill>
        <p:spPr>
          <a:xfrm>
            <a:off x="8736734" y="6260742"/>
            <a:ext cx="1209016" cy="479766"/>
          </a:xfrm>
          <a:prstGeom prst="rect">
            <a:avLst/>
          </a:prstGeom>
          <a:noFill/>
          <a:ln>
            <a:noFill/>
          </a:ln>
        </p:spPr>
      </p:pic>
      <p:sp>
        <p:nvSpPr>
          <p:cNvPr id="237" name="Shape 237"/>
          <p:cNvSpPr txBox="1"/>
          <p:nvPr/>
        </p:nvSpPr>
        <p:spPr>
          <a:xfrm>
            <a:off x="2340602" y="2269816"/>
            <a:ext cx="8211574" cy="2968902"/>
          </a:xfrm>
          <a:prstGeom prst="rect">
            <a:avLst/>
          </a:prstGeom>
          <a:noFill/>
          <a:ln>
            <a:noFill/>
          </a:ln>
        </p:spPr>
        <p:txBody>
          <a:bodyPr spcFirstLastPara="1" wrap="square" lIns="85711" tIns="42844" rIns="85711" bIns="42844" anchor="t" anchorCtr="0">
            <a:noAutofit/>
          </a:bodyPr>
          <a:lstStyle/>
          <a:p>
            <a:pPr marL="342900" indent="-342900">
              <a:spcBef>
                <a:spcPts val="938"/>
              </a:spcBef>
              <a:buFont typeface="Arial" panose="020B0604020202020204" pitchFamily="34" charset="0"/>
              <a:buChar char="•"/>
            </a:pPr>
            <a:r>
              <a:rPr lang="en-US" sz="1875" b="1" dirty="0" smtClean="0">
                <a:solidFill>
                  <a:srgbClr val="000000"/>
                </a:solidFill>
              </a:rPr>
              <a:t>Percentage of residents living at or below 200% of Poverty</a:t>
            </a:r>
          </a:p>
          <a:p>
            <a:pPr>
              <a:spcBef>
                <a:spcPts val="938"/>
              </a:spcBef>
            </a:pPr>
            <a:endParaRPr lang="en-US" sz="1875" dirty="0" smtClean="0">
              <a:solidFill>
                <a:srgbClr val="000000"/>
              </a:solidFill>
            </a:endParaRPr>
          </a:p>
          <a:p>
            <a:pPr marL="342900" indent="-342900">
              <a:spcBef>
                <a:spcPts val="938"/>
              </a:spcBef>
              <a:buFont typeface="Arial" panose="020B0604020202020204" pitchFamily="34" charset="0"/>
              <a:buChar char="•"/>
            </a:pPr>
            <a:r>
              <a:rPr lang="en-US" sz="1875" b="1" dirty="0" smtClean="0">
                <a:solidFill>
                  <a:srgbClr val="000000"/>
                </a:solidFill>
              </a:rPr>
              <a:t>Jobless rate </a:t>
            </a:r>
            <a:r>
              <a:rPr lang="en-US" sz="1875" dirty="0" smtClean="0">
                <a:solidFill>
                  <a:srgbClr val="000000"/>
                </a:solidFill>
              </a:rPr>
              <a:t>(</a:t>
            </a:r>
            <a:r>
              <a:rPr lang="en-US" sz="1400" dirty="0" smtClean="0">
                <a:solidFill>
                  <a:srgbClr val="000000"/>
                </a:solidFill>
              </a:rPr>
              <a:t>share of working-age population not currently employed</a:t>
            </a:r>
            <a:r>
              <a:rPr lang="en-US" sz="1875" dirty="0" smtClean="0">
                <a:solidFill>
                  <a:srgbClr val="000000"/>
                </a:solidFill>
              </a:rPr>
              <a:t>)</a:t>
            </a:r>
          </a:p>
          <a:p>
            <a:pPr>
              <a:spcBef>
                <a:spcPts val="938"/>
              </a:spcBef>
            </a:pPr>
            <a:endParaRPr lang="en-US" sz="1875" dirty="0" smtClean="0">
              <a:solidFill>
                <a:srgbClr val="000000"/>
              </a:solidFill>
            </a:endParaRPr>
          </a:p>
          <a:p>
            <a:pPr marL="342900" indent="-342900">
              <a:spcBef>
                <a:spcPts val="938"/>
              </a:spcBef>
              <a:buFont typeface="Arial" panose="020B0604020202020204" pitchFamily="34" charset="0"/>
              <a:buChar char="•"/>
            </a:pPr>
            <a:r>
              <a:rPr lang="en-US" sz="1875" b="1" dirty="0" smtClean="0">
                <a:solidFill>
                  <a:srgbClr val="000000"/>
                </a:solidFill>
              </a:rPr>
              <a:t>Number of minority-owned businesses</a:t>
            </a:r>
            <a:endParaRPr lang="en-US" sz="1875" dirty="0" smtClean="0">
              <a:solidFill>
                <a:srgbClr val="000000"/>
              </a:solidFill>
            </a:endParaRPr>
          </a:p>
          <a:p>
            <a:pPr marL="800100" lvl="1" indent="-342900">
              <a:spcBef>
                <a:spcPts val="938"/>
              </a:spcBef>
              <a:buFont typeface="Arial" panose="020B0604020202020204" pitchFamily="34" charset="0"/>
              <a:buChar char="•"/>
            </a:pPr>
            <a:r>
              <a:rPr lang="en-US" sz="1400" dirty="0" smtClean="0">
                <a:solidFill>
                  <a:srgbClr val="000000"/>
                </a:solidFill>
              </a:rPr>
              <a:t>In subsequent years we would like to track jobs being created by minority businesses</a:t>
            </a:r>
            <a:endParaRPr sz="1400" dirty="0">
              <a:solidFill>
                <a:srgbClr val="000000"/>
              </a:solidFill>
            </a:endParaRPr>
          </a:p>
        </p:txBody>
      </p:sp>
      <p:pic>
        <p:nvPicPr>
          <p:cNvPr id="238" name="Shape 238"/>
          <p:cNvPicPr preferRelativeResize="0"/>
          <p:nvPr/>
        </p:nvPicPr>
        <p:blipFill rotWithShape="1">
          <a:blip r:embed="rId4">
            <a:alphaModFix/>
          </a:blip>
          <a:srcRect l="5004" t="11615" r="4995" b="23199"/>
          <a:stretch/>
        </p:blipFill>
        <p:spPr>
          <a:xfrm>
            <a:off x="7892996" y="658663"/>
            <a:ext cx="1847350" cy="1003501"/>
          </a:xfrm>
          <a:prstGeom prst="rect">
            <a:avLst/>
          </a:prstGeom>
          <a:noFill/>
          <a:ln>
            <a:noFill/>
          </a:ln>
        </p:spPr>
      </p:pic>
    </p:spTree>
    <p:extLst>
      <p:ext uri="{BB962C8B-B14F-4D97-AF65-F5344CB8AC3E}">
        <p14:creationId xmlns:p14="http://schemas.microsoft.com/office/powerpoint/2010/main" val="3918359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cxnSp>
        <p:nvCxnSpPr>
          <p:cNvPr id="232" name="Shape 232"/>
          <p:cNvCxnSpPr/>
          <p:nvPr/>
        </p:nvCxnSpPr>
        <p:spPr>
          <a:xfrm>
            <a:off x="2238374" y="592129"/>
            <a:ext cx="7707375" cy="0"/>
          </a:xfrm>
          <a:prstGeom prst="straightConnector1">
            <a:avLst/>
          </a:prstGeom>
          <a:noFill/>
          <a:ln w="9525" cap="flat" cmpd="sng">
            <a:solidFill>
              <a:schemeClr val="dk1"/>
            </a:solidFill>
            <a:prstDash val="solid"/>
            <a:round/>
            <a:headEnd type="none" w="sm" len="sm"/>
            <a:tailEnd type="none" w="sm" len="sm"/>
          </a:ln>
        </p:spPr>
      </p:cxnSp>
      <p:sp>
        <p:nvSpPr>
          <p:cNvPr id="233" name="Shape 233"/>
          <p:cNvSpPr txBox="1"/>
          <p:nvPr/>
        </p:nvSpPr>
        <p:spPr>
          <a:xfrm>
            <a:off x="9596438" y="361291"/>
            <a:ext cx="436500" cy="230906"/>
          </a:xfrm>
          <a:prstGeom prst="rect">
            <a:avLst/>
          </a:prstGeom>
          <a:noFill/>
          <a:ln>
            <a:noFill/>
          </a:ln>
        </p:spPr>
        <p:txBody>
          <a:bodyPr spcFirstLastPara="1" wrap="square" lIns="85711" tIns="42844" rIns="85711" bIns="42844" anchor="t" anchorCtr="0">
            <a:noAutofit/>
          </a:bodyPr>
          <a:lstStyle/>
          <a:p>
            <a:pPr algn="r"/>
            <a:fld id="{00000000-1234-1234-1234-123412341234}" type="slidenum">
              <a:rPr lang="en-US" sz="938">
                <a:solidFill>
                  <a:schemeClr val="dk1"/>
                </a:solidFill>
                <a:latin typeface="Arial"/>
                <a:ea typeface="Arial"/>
                <a:cs typeface="Arial"/>
                <a:sym typeface="Arial"/>
              </a:rPr>
              <a:pPr algn="r"/>
              <a:t>15</a:t>
            </a:fld>
            <a:endParaRPr sz="938">
              <a:solidFill>
                <a:schemeClr val="dk1"/>
              </a:solidFill>
              <a:latin typeface="Arial"/>
              <a:ea typeface="Arial"/>
              <a:cs typeface="Arial"/>
              <a:sym typeface="Arial"/>
            </a:endParaRPr>
          </a:p>
        </p:txBody>
      </p:sp>
      <p:sp>
        <p:nvSpPr>
          <p:cNvPr id="234" name="Shape 234"/>
          <p:cNvSpPr txBox="1"/>
          <p:nvPr/>
        </p:nvSpPr>
        <p:spPr>
          <a:xfrm>
            <a:off x="2238375" y="731766"/>
            <a:ext cx="5363438" cy="1003500"/>
          </a:xfrm>
          <a:prstGeom prst="rect">
            <a:avLst/>
          </a:prstGeom>
          <a:noFill/>
          <a:ln>
            <a:noFill/>
          </a:ln>
        </p:spPr>
        <p:txBody>
          <a:bodyPr spcFirstLastPara="1" wrap="square" lIns="85711" tIns="42844" rIns="85711" bIns="42844" anchor="t" anchorCtr="0">
            <a:noAutofit/>
          </a:bodyPr>
          <a:lstStyle/>
          <a:p>
            <a:r>
              <a:rPr lang="en-US" sz="2250" b="1">
                <a:solidFill>
                  <a:srgbClr val="FF641E"/>
                </a:solidFill>
              </a:rPr>
              <a:t>Employment &amp; Entrepreneurship Action Team</a:t>
            </a:r>
            <a:endParaRPr sz="2250" b="1">
              <a:solidFill>
                <a:srgbClr val="FF641E"/>
              </a:solidFill>
            </a:endParaRPr>
          </a:p>
          <a:p>
            <a:r>
              <a:rPr lang="en-US" sz="1875">
                <a:solidFill>
                  <a:srgbClr val="FF641E"/>
                </a:solidFill>
              </a:rPr>
              <a:t>Priorities: 2018-2019</a:t>
            </a:r>
            <a:endParaRPr sz="1875">
              <a:solidFill>
                <a:srgbClr val="FF641E"/>
              </a:solidFill>
            </a:endParaRPr>
          </a:p>
        </p:txBody>
      </p:sp>
      <p:pic>
        <p:nvPicPr>
          <p:cNvPr id="235" name="Shape 235"/>
          <p:cNvPicPr preferRelativeResize="0"/>
          <p:nvPr/>
        </p:nvPicPr>
        <p:blipFill>
          <a:blip r:embed="rId3">
            <a:alphaModFix/>
          </a:blip>
          <a:stretch>
            <a:fillRect/>
          </a:stretch>
        </p:blipFill>
        <p:spPr>
          <a:xfrm>
            <a:off x="8736734" y="6260742"/>
            <a:ext cx="1209016" cy="479766"/>
          </a:xfrm>
          <a:prstGeom prst="rect">
            <a:avLst/>
          </a:prstGeom>
          <a:noFill/>
          <a:ln>
            <a:noFill/>
          </a:ln>
        </p:spPr>
      </p:pic>
      <p:sp>
        <p:nvSpPr>
          <p:cNvPr id="237" name="Shape 237"/>
          <p:cNvSpPr txBox="1"/>
          <p:nvPr/>
        </p:nvSpPr>
        <p:spPr>
          <a:xfrm>
            <a:off x="2358890" y="1991929"/>
            <a:ext cx="8211574" cy="4268813"/>
          </a:xfrm>
          <a:prstGeom prst="rect">
            <a:avLst/>
          </a:prstGeom>
          <a:noFill/>
          <a:ln>
            <a:noFill/>
          </a:ln>
        </p:spPr>
        <p:txBody>
          <a:bodyPr spcFirstLastPara="1" wrap="square" lIns="85711" tIns="42844" rIns="85711" bIns="42844" anchor="t" anchorCtr="0">
            <a:noAutofit/>
          </a:bodyPr>
          <a:lstStyle/>
          <a:p>
            <a:pPr marL="214313" indent="-190500">
              <a:buClr>
                <a:srgbClr val="000000"/>
              </a:buClr>
              <a:buSzPts val="2000"/>
              <a:buFont typeface="Arial"/>
              <a:buChar char="•"/>
            </a:pPr>
            <a:r>
              <a:rPr lang="en-US" sz="1875" b="1" dirty="0"/>
              <a:t>Change hiring behavior</a:t>
            </a:r>
            <a:r>
              <a:rPr lang="en-US" sz="1875" dirty="0"/>
              <a:t> at organizations &amp; corporations (Systems Change)</a:t>
            </a:r>
            <a:endParaRPr sz="1875" dirty="0"/>
          </a:p>
          <a:p>
            <a:pPr marL="857250" lvl="1" indent="-297656">
              <a:buSzPts val="1400"/>
              <a:buChar char="○"/>
            </a:pPr>
            <a:r>
              <a:rPr lang="en-US" sz="1400" dirty="0"/>
              <a:t>Confirm commitments from Steering Committee members to implement the </a:t>
            </a:r>
            <a:r>
              <a:rPr lang="en-US" sz="1400" b="1" dirty="0"/>
              <a:t>Rooney Rule</a:t>
            </a:r>
            <a:r>
              <a:rPr lang="en-US" sz="1400" dirty="0"/>
              <a:t> in hiring and purchasing (within one year)</a:t>
            </a:r>
            <a:endParaRPr sz="1400" dirty="0"/>
          </a:p>
          <a:p>
            <a:pPr marL="428625"/>
            <a:endParaRPr sz="1400" dirty="0"/>
          </a:p>
          <a:p>
            <a:pPr marL="857250" lvl="1" indent="-297656">
              <a:buSzPts val="1400"/>
              <a:buChar char="○"/>
            </a:pPr>
            <a:r>
              <a:rPr lang="en-US" sz="1400" dirty="0"/>
              <a:t>Advance equity within organizations by assessing and implementing a tracking tool such as the </a:t>
            </a:r>
            <a:r>
              <a:rPr lang="en-US" sz="1400" b="1" dirty="0"/>
              <a:t>Sustainable Pittsburgh Challenge</a:t>
            </a:r>
            <a:r>
              <a:rPr lang="en-US" sz="1400" dirty="0"/>
              <a:t> with a broader cohort of organizations</a:t>
            </a:r>
            <a:endParaRPr sz="1400" dirty="0"/>
          </a:p>
          <a:p>
            <a:pPr marL="428625"/>
            <a:endParaRPr sz="1688" dirty="0"/>
          </a:p>
          <a:p>
            <a:pPr marL="214313" indent="-190500">
              <a:buClr>
                <a:schemeClr val="dk1"/>
              </a:buClr>
              <a:buSzPts val="2000"/>
              <a:buFont typeface="Arial"/>
              <a:buChar char="•"/>
            </a:pPr>
            <a:r>
              <a:rPr lang="en-US" sz="1875" b="1" dirty="0" smtClean="0"/>
              <a:t>Increase </a:t>
            </a:r>
            <a:r>
              <a:rPr lang="en-US" sz="1875" b="1" dirty="0"/>
              <a:t>access to capital</a:t>
            </a:r>
            <a:endParaRPr sz="1875" b="1" dirty="0"/>
          </a:p>
          <a:p>
            <a:pPr marL="857250" lvl="1" indent="-297656">
              <a:buSzPts val="1400"/>
              <a:buChar char="○"/>
            </a:pPr>
            <a:r>
              <a:rPr lang="en-US" sz="1400" dirty="0"/>
              <a:t>Work with participating </a:t>
            </a:r>
            <a:r>
              <a:rPr lang="en-US" sz="1400" b="1" dirty="0"/>
              <a:t>banks</a:t>
            </a:r>
            <a:r>
              <a:rPr lang="en-US" sz="1400" dirty="0"/>
              <a:t> to create more funding opportunities for minority entrepreneurs</a:t>
            </a:r>
            <a:endParaRPr sz="1400" dirty="0"/>
          </a:p>
          <a:p>
            <a:pPr marL="857250" lvl="1" indent="-297656">
              <a:buSzPts val="1400"/>
              <a:buChar char="○"/>
            </a:pPr>
            <a:r>
              <a:rPr lang="en-US" sz="1400" dirty="0"/>
              <a:t>Promote the </a:t>
            </a:r>
            <a:r>
              <a:rPr lang="en-US" sz="1400" b="1" dirty="0"/>
              <a:t>URA’s micro enterprise loan program</a:t>
            </a:r>
            <a:endParaRPr sz="1400" b="1" dirty="0"/>
          </a:p>
          <a:p>
            <a:pPr>
              <a:spcBef>
                <a:spcPts val="938"/>
              </a:spcBef>
            </a:pPr>
            <a:endParaRPr sz="1875" dirty="0"/>
          </a:p>
        </p:txBody>
      </p:sp>
      <p:pic>
        <p:nvPicPr>
          <p:cNvPr id="238" name="Shape 238"/>
          <p:cNvPicPr preferRelativeResize="0"/>
          <p:nvPr/>
        </p:nvPicPr>
        <p:blipFill rotWithShape="1">
          <a:blip r:embed="rId4">
            <a:alphaModFix/>
          </a:blip>
          <a:srcRect l="5004" t="11615" r="4995" b="23199"/>
          <a:stretch/>
        </p:blipFill>
        <p:spPr>
          <a:xfrm>
            <a:off x="7892996" y="658663"/>
            <a:ext cx="1847350" cy="1003501"/>
          </a:xfrm>
          <a:prstGeom prst="rect">
            <a:avLst/>
          </a:prstGeom>
          <a:noFill/>
          <a:ln>
            <a:noFill/>
          </a:ln>
        </p:spPr>
      </p:pic>
    </p:spTree>
    <p:extLst>
      <p:ext uri="{BB962C8B-B14F-4D97-AF65-F5344CB8AC3E}">
        <p14:creationId xmlns:p14="http://schemas.microsoft.com/office/powerpoint/2010/main" val="16461359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7714"/>
            <a:ext cx="12194979" cy="6856327"/>
          </a:xfrm>
          <a:prstGeom prst="rect">
            <a:avLst/>
          </a:prstGeom>
        </p:spPr>
      </p:pic>
      <p:sp>
        <p:nvSpPr>
          <p:cNvPr id="10" name="Rectangle 9"/>
          <p:cNvSpPr/>
          <p:nvPr/>
        </p:nvSpPr>
        <p:spPr>
          <a:xfrm>
            <a:off x="453695" y="242303"/>
            <a:ext cx="3295646"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Thank You!</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7212" y="130008"/>
            <a:ext cx="6288505" cy="6288505"/>
          </a:xfrm>
          <a:prstGeom prst="rect">
            <a:avLst/>
          </a:prstGeom>
        </p:spPr>
      </p:pic>
    </p:spTree>
    <p:extLst>
      <p:ext uri="{BB962C8B-B14F-4D97-AF65-F5344CB8AC3E}">
        <p14:creationId xmlns:p14="http://schemas.microsoft.com/office/powerpoint/2010/main" val="37372200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672"/>
            <a:ext cx="12194979" cy="6856327"/>
          </a:xfrm>
          <a:prstGeom prst="rect">
            <a:avLst/>
          </a:prstGeom>
          <a:effectLst>
            <a:outerShdw blurRad="50800" dist="50800" dir="5400000" algn="ctr" rotWithShape="0">
              <a:srgbClr val="000000"/>
            </a:outerShdw>
          </a:effectLst>
        </p:spPr>
      </p:pic>
      <p:sp>
        <p:nvSpPr>
          <p:cNvPr id="3" name="TextBox 2"/>
          <p:cNvSpPr txBox="1"/>
          <p:nvPr/>
        </p:nvSpPr>
        <p:spPr>
          <a:xfrm>
            <a:off x="6041412" y="940861"/>
            <a:ext cx="6150588" cy="4154984"/>
          </a:xfrm>
          <a:prstGeom prst="rect">
            <a:avLst/>
          </a:prstGeom>
          <a:noFill/>
        </p:spPr>
        <p:txBody>
          <a:bodyPr wrap="square" rtlCol="0">
            <a:spAutoFit/>
          </a:bodyPr>
          <a:lstStyle/>
          <a:p>
            <a:r>
              <a:rPr lang="en-US" sz="4400" dirty="0" smtClean="0"/>
              <a:t>Our mission is to support the people, organizations and partnerships committed to creating and maintaining healthy neighborhoods</a:t>
            </a:r>
            <a:r>
              <a:rPr lang="en-US" sz="4400" dirty="0" smtClean="0"/>
              <a:t>.</a:t>
            </a:r>
            <a:endParaRPr lang="en-US" sz="2000"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7103" y="5514261"/>
            <a:ext cx="3214649" cy="1041546"/>
          </a:xfrm>
          <a:prstGeom prst="rect">
            <a:avLst/>
          </a:prstGeom>
        </p:spPr>
      </p:pic>
    </p:spTree>
    <p:extLst>
      <p:ext uri="{BB962C8B-B14F-4D97-AF65-F5344CB8AC3E}">
        <p14:creationId xmlns:p14="http://schemas.microsoft.com/office/powerpoint/2010/main" val="12029461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672"/>
            <a:ext cx="12194979" cy="6856327"/>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3347" y="200533"/>
            <a:ext cx="1953984" cy="1953984"/>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4663" y="334001"/>
            <a:ext cx="3655667" cy="1181999"/>
          </a:xfrm>
          <a:prstGeom prst="rect">
            <a:avLst/>
          </a:prstGeom>
        </p:spPr>
      </p:pic>
      <p:sp>
        <p:nvSpPr>
          <p:cNvPr id="16" name="Right Arrow 15"/>
          <p:cNvSpPr/>
          <p:nvPr/>
        </p:nvSpPr>
        <p:spPr>
          <a:xfrm>
            <a:off x="4619099" y="968992"/>
            <a:ext cx="2219640" cy="379784"/>
          </a:xfrm>
          <a:prstGeom prst="right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14662" y="2611232"/>
            <a:ext cx="3774019" cy="3774019"/>
          </a:xfrm>
          <a:prstGeom prst="rect">
            <a:avLst/>
          </a:prstGeom>
        </p:spPr>
      </p:pic>
      <p:sp>
        <p:nvSpPr>
          <p:cNvPr id="2" name="Rectangle 1"/>
          <p:cNvSpPr/>
          <p:nvPr/>
        </p:nvSpPr>
        <p:spPr>
          <a:xfrm>
            <a:off x="359909" y="2423129"/>
            <a:ext cx="6776492" cy="4031873"/>
          </a:xfrm>
          <a:prstGeom prst="rect">
            <a:avLst/>
          </a:prstGeom>
          <a:noFill/>
        </p:spPr>
        <p:txBody>
          <a:bodyPr wrap="square" lIns="91440" tIns="45720" rIns="91440" bIns="45720">
            <a:spAutoFit/>
          </a:bodyPr>
          <a:lstStyle/>
          <a:p>
            <a:pPr algn="ctr"/>
            <a:r>
              <a:rPr lang="en-US" sz="3200" b="0" cap="none" spc="0" dirty="0">
                <a:ln w="0"/>
                <a:solidFill>
                  <a:schemeClr val="tx1"/>
                </a:solidFill>
                <a:effectLst>
                  <a:outerShdw blurRad="38100" dist="19050" dir="2700000" algn="tl" rotWithShape="0">
                    <a:schemeClr val="dk1">
                      <a:alpha val="40000"/>
                    </a:schemeClr>
                  </a:outerShdw>
                </a:effectLst>
              </a:rPr>
              <a:t>In 2014, Neighborhood Allies </a:t>
            </a:r>
            <a:endParaRPr lang="en-US" sz="3200" b="0" cap="none" spc="0" dirty="0" smtClean="0">
              <a:ln w="0"/>
              <a:solidFill>
                <a:schemeClr val="tx1"/>
              </a:solidFill>
              <a:effectLst>
                <a:outerShdw blurRad="38100" dist="19050" dir="2700000" algn="tl" rotWithShape="0">
                  <a:schemeClr val="dk1">
                    <a:alpha val="40000"/>
                  </a:schemeClr>
                </a:outerShdw>
              </a:effectLst>
            </a:endParaRPr>
          </a:p>
          <a:p>
            <a:pPr algn="ctr"/>
            <a:r>
              <a:rPr lang="en-US" sz="3200" b="0" cap="none" spc="0" dirty="0" smtClean="0">
                <a:ln w="0"/>
                <a:solidFill>
                  <a:schemeClr val="tx1"/>
                </a:solidFill>
                <a:effectLst>
                  <a:outerShdw blurRad="38100" dist="19050" dir="2700000" algn="tl" rotWithShape="0">
                    <a:schemeClr val="dk1">
                      <a:alpha val="40000"/>
                    </a:schemeClr>
                  </a:outerShdw>
                </a:effectLst>
              </a:rPr>
              <a:t>re-launched </a:t>
            </a:r>
            <a:r>
              <a:rPr lang="en-US" sz="3200" b="0" cap="none" spc="0" dirty="0">
                <a:ln w="0"/>
                <a:solidFill>
                  <a:schemeClr val="tx1"/>
                </a:solidFill>
                <a:effectLst>
                  <a:outerShdw blurRad="38100" dist="19050" dir="2700000" algn="tl" rotWithShape="0">
                    <a:schemeClr val="dk1">
                      <a:alpha val="40000"/>
                    </a:schemeClr>
                  </a:outerShdw>
                </a:effectLst>
              </a:rPr>
              <a:t>as a new and improved, 21st century community development intermediary with a renewed and revamped commitment to improving the social and physical infrastructures of Pittsburgh’s distressed and transitional communities.</a:t>
            </a:r>
          </a:p>
        </p:txBody>
      </p:sp>
    </p:spTree>
    <p:extLst>
      <p:ext uri="{BB962C8B-B14F-4D97-AF65-F5344CB8AC3E}">
        <p14:creationId xmlns:p14="http://schemas.microsoft.com/office/powerpoint/2010/main" val="29524844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4979" cy="6856327"/>
          </a:xfrm>
          <a:prstGeom prst="rect">
            <a:avLst/>
          </a:prstGeom>
        </p:spPr>
      </p:pic>
      <p:sp>
        <p:nvSpPr>
          <p:cNvPr id="7" name="Rectangle 6"/>
          <p:cNvSpPr/>
          <p:nvPr/>
        </p:nvSpPr>
        <p:spPr>
          <a:xfrm>
            <a:off x="4741659" y="68640"/>
            <a:ext cx="7404332" cy="1569660"/>
          </a:xfrm>
          <a:prstGeom prst="rect">
            <a:avLst/>
          </a:prstGeom>
          <a:noFill/>
        </p:spPr>
        <p:txBody>
          <a:bodyPr wrap="square" lIns="91440" tIns="45720" rIns="91440" bIns="45720">
            <a:spAutoFit/>
          </a:bodyPr>
          <a:lstStyle/>
          <a:p>
            <a:pPr algn="r"/>
            <a:r>
              <a:rPr lang="en-US" sz="4800" b="0" cap="none" spc="0" dirty="0" smtClean="0">
                <a:ln w="0"/>
                <a:effectLst>
                  <a:outerShdw blurRad="38100" dist="19050" dir="2700000" algn="tl" rotWithShape="0">
                    <a:schemeClr val="dk1">
                      <a:alpha val="40000"/>
                    </a:schemeClr>
                  </a:outerShdw>
                </a:effectLst>
              </a:rPr>
              <a:t>Healthy Neighborhoods Framework</a:t>
            </a:r>
            <a:endParaRPr lang="en-US" sz="4800" b="0" cap="none" spc="0" dirty="0">
              <a:ln w="0"/>
              <a:effectLst>
                <a:outerShdw blurRad="38100" dist="19050" dir="2700000" algn="tl" rotWithShape="0">
                  <a:schemeClr val="dk1">
                    <a:alpha val="40000"/>
                  </a:schemeClr>
                </a:outerShdw>
              </a:effectLst>
            </a:endParaRPr>
          </a:p>
        </p:txBody>
      </p:sp>
      <p:sp>
        <p:nvSpPr>
          <p:cNvPr id="2" name="Rectangle 1"/>
          <p:cNvSpPr/>
          <p:nvPr/>
        </p:nvSpPr>
        <p:spPr>
          <a:xfrm>
            <a:off x="5977217" y="3244334"/>
            <a:ext cx="237566" cy="369332"/>
          </a:xfrm>
          <a:prstGeom prst="rect">
            <a:avLst/>
          </a:prstGeom>
        </p:spPr>
        <p:txBody>
          <a:bodyPr wrap="none">
            <a:spAutoFit/>
          </a:bodyPr>
          <a:lstStyle/>
          <a:p>
            <a:r>
              <a:rPr lang="en-US" dirty="0"/>
              <a:t> </a:t>
            </a:r>
          </a:p>
        </p:txBody>
      </p:sp>
      <p:sp>
        <p:nvSpPr>
          <p:cNvPr id="3" name="Rectangle 2"/>
          <p:cNvSpPr/>
          <p:nvPr/>
        </p:nvSpPr>
        <p:spPr>
          <a:xfrm>
            <a:off x="5977217" y="3244334"/>
            <a:ext cx="237566" cy="369332"/>
          </a:xfrm>
          <a:prstGeom prst="rect">
            <a:avLst/>
          </a:prstGeom>
        </p:spPr>
        <p:txBody>
          <a:bodyPr wrap="none">
            <a:spAutoFit/>
          </a:bodyPr>
          <a:lstStyle/>
          <a:p>
            <a:r>
              <a:rPr lang="en-US" dirty="0"/>
              <a:t> </a:t>
            </a:r>
          </a:p>
        </p:txBody>
      </p:sp>
      <p:sp>
        <p:nvSpPr>
          <p:cNvPr id="4" name="Rectangle 3"/>
          <p:cNvSpPr/>
          <p:nvPr/>
        </p:nvSpPr>
        <p:spPr>
          <a:xfrm>
            <a:off x="5977217" y="3244334"/>
            <a:ext cx="237566" cy="369332"/>
          </a:xfrm>
          <a:prstGeom prst="rect">
            <a:avLst/>
          </a:prstGeom>
        </p:spPr>
        <p:txBody>
          <a:bodyPr wrap="none">
            <a:spAutoFit/>
          </a:bodyPr>
          <a:lstStyle/>
          <a:p>
            <a:r>
              <a:rPr lang="en-US" dirty="0"/>
              <a:t> </a:t>
            </a:r>
          </a:p>
        </p:txBody>
      </p:sp>
      <p:sp>
        <p:nvSpPr>
          <p:cNvPr id="5" name="Rectangle 4"/>
          <p:cNvSpPr/>
          <p:nvPr/>
        </p:nvSpPr>
        <p:spPr>
          <a:xfrm>
            <a:off x="5977217" y="3244334"/>
            <a:ext cx="237566" cy="369332"/>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13275997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CB12D"/>
        </a:solidFill>
        <a:effectLst/>
      </p:bgPr>
    </p:bg>
    <p:spTree>
      <p:nvGrpSpPr>
        <p:cNvPr id="1" name="Shape 124"/>
        <p:cNvGrpSpPr/>
        <p:nvPr/>
      </p:nvGrpSpPr>
      <p:grpSpPr>
        <a:xfrm>
          <a:off x="0" y="0"/>
          <a:ext cx="0" cy="0"/>
          <a:chOff x="0" y="0"/>
          <a:chExt cx="0" cy="0"/>
        </a:xfrm>
      </p:grpSpPr>
      <p:pic>
        <p:nvPicPr>
          <p:cNvPr id="125" name="Shape 125"/>
          <p:cNvPicPr preferRelativeResize="0"/>
          <p:nvPr/>
        </p:nvPicPr>
        <p:blipFill>
          <a:blip r:embed="rId3">
            <a:alphaModFix/>
          </a:blip>
          <a:stretch>
            <a:fillRect/>
          </a:stretch>
        </p:blipFill>
        <p:spPr>
          <a:xfrm>
            <a:off x="3018879" y="2337703"/>
            <a:ext cx="5935945" cy="2355563"/>
          </a:xfrm>
          <a:prstGeom prst="rect">
            <a:avLst/>
          </a:prstGeom>
          <a:noFill/>
          <a:ln>
            <a:noFill/>
          </a:ln>
        </p:spPr>
      </p:pic>
    </p:spTree>
    <p:extLst>
      <p:ext uri="{BB962C8B-B14F-4D97-AF65-F5344CB8AC3E}">
        <p14:creationId xmlns:p14="http://schemas.microsoft.com/office/powerpoint/2010/main" val="38160833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Shape 130"/>
          <p:cNvPicPr preferRelativeResize="0"/>
          <p:nvPr/>
        </p:nvPicPr>
        <p:blipFill rotWithShape="1">
          <a:blip r:embed="rId3">
            <a:alphaModFix/>
          </a:blip>
          <a:srcRect r="56212"/>
          <a:stretch/>
        </p:blipFill>
        <p:spPr>
          <a:xfrm>
            <a:off x="6544970" y="1167106"/>
            <a:ext cx="3326155" cy="3689509"/>
          </a:xfrm>
          <a:prstGeom prst="rect">
            <a:avLst/>
          </a:prstGeom>
          <a:noFill/>
          <a:ln>
            <a:noFill/>
          </a:ln>
        </p:spPr>
      </p:pic>
      <p:cxnSp>
        <p:nvCxnSpPr>
          <p:cNvPr id="131" name="Shape 131"/>
          <p:cNvCxnSpPr/>
          <p:nvPr/>
        </p:nvCxnSpPr>
        <p:spPr>
          <a:xfrm>
            <a:off x="2238374" y="592129"/>
            <a:ext cx="7707313" cy="0"/>
          </a:xfrm>
          <a:prstGeom prst="straightConnector1">
            <a:avLst/>
          </a:prstGeom>
          <a:noFill/>
          <a:ln w="9525" cap="flat" cmpd="sng">
            <a:solidFill>
              <a:schemeClr val="dk1"/>
            </a:solidFill>
            <a:prstDash val="solid"/>
            <a:round/>
            <a:headEnd type="none" w="sm" len="sm"/>
            <a:tailEnd type="none" w="sm" len="sm"/>
          </a:ln>
        </p:spPr>
      </p:cxnSp>
      <p:sp>
        <p:nvSpPr>
          <p:cNvPr id="132" name="Shape 132"/>
          <p:cNvSpPr txBox="1"/>
          <p:nvPr/>
        </p:nvSpPr>
        <p:spPr>
          <a:xfrm>
            <a:off x="2141353" y="1379734"/>
            <a:ext cx="4026080" cy="3924151"/>
          </a:xfrm>
          <a:prstGeom prst="rect">
            <a:avLst/>
          </a:prstGeom>
          <a:noFill/>
          <a:ln>
            <a:noFill/>
          </a:ln>
        </p:spPr>
        <p:txBody>
          <a:bodyPr spcFirstLastPara="1" wrap="square" lIns="85711" tIns="42844" rIns="85711" bIns="42844" anchor="t" anchorCtr="0">
            <a:noAutofit/>
          </a:bodyPr>
          <a:lstStyle/>
          <a:p>
            <a:pPr marL="214313" indent="-190500">
              <a:buClr>
                <a:srgbClr val="000000"/>
              </a:buClr>
              <a:buSzPts val="2000"/>
              <a:buFont typeface="Arial"/>
              <a:buChar char="•"/>
            </a:pPr>
            <a:r>
              <a:rPr lang="en-US" sz="1875" kern="0">
                <a:solidFill>
                  <a:srgbClr val="000000"/>
                </a:solidFill>
                <a:cs typeface="Arial"/>
                <a:sym typeface="Arial"/>
              </a:rPr>
              <a:t>2015 p4 Summit</a:t>
            </a:r>
            <a:endParaRPr sz="1875" kern="0">
              <a:solidFill>
                <a:srgbClr val="000000"/>
              </a:solidFill>
              <a:cs typeface="Arial"/>
              <a:sym typeface="Arial"/>
            </a:endParaRPr>
          </a:p>
          <a:p>
            <a:pPr>
              <a:buClr>
                <a:srgbClr val="000000"/>
              </a:buClr>
              <a:buFont typeface="Arial"/>
              <a:buNone/>
            </a:pPr>
            <a:endParaRPr sz="1875" kern="0">
              <a:solidFill>
                <a:srgbClr val="000000"/>
              </a:solidFill>
              <a:cs typeface="Arial"/>
              <a:sym typeface="Arial"/>
            </a:endParaRPr>
          </a:p>
          <a:p>
            <a:pPr marL="214313" indent="-190500">
              <a:buClr>
                <a:srgbClr val="000000"/>
              </a:buClr>
              <a:buSzPts val="2000"/>
              <a:buFont typeface="Arial"/>
              <a:buChar char="•"/>
            </a:pPr>
            <a:r>
              <a:rPr lang="en-US" sz="1875" kern="0">
                <a:solidFill>
                  <a:srgbClr val="000000"/>
                </a:solidFill>
                <a:ea typeface="Arial"/>
                <a:cs typeface="Arial"/>
                <a:sym typeface="Arial"/>
              </a:rPr>
              <a:t>Equity Summit 2015 Delegation</a:t>
            </a:r>
            <a:endParaRPr sz="1875" kern="0">
              <a:solidFill>
                <a:srgbClr val="000000"/>
              </a:solidFill>
              <a:ea typeface="Arial"/>
              <a:cs typeface="Arial"/>
              <a:sym typeface="Arial"/>
            </a:endParaRPr>
          </a:p>
          <a:p>
            <a:pPr>
              <a:buClr>
                <a:srgbClr val="000000"/>
              </a:buClr>
              <a:buFont typeface="Arial"/>
              <a:buNone/>
            </a:pPr>
            <a:endParaRPr sz="1875" kern="0">
              <a:solidFill>
                <a:srgbClr val="000000"/>
              </a:solidFill>
              <a:cs typeface="Arial"/>
              <a:sym typeface="Arial"/>
            </a:endParaRPr>
          </a:p>
          <a:p>
            <a:pPr marL="214313" indent="-190500">
              <a:spcBef>
                <a:spcPts val="938"/>
              </a:spcBef>
              <a:buClr>
                <a:srgbClr val="000000"/>
              </a:buClr>
              <a:buSzPts val="2000"/>
              <a:buFont typeface="Arial"/>
              <a:buChar char="•"/>
            </a:pPr>
            <a:r>
              <a:rPr lang="en-US" sz="1875" kern="0">
                <a:solidFill>
                  <a:srgbClr val="000000"/>
                </a:solidFill>
                <a:ea typeface="Arial"/>
                <a:cs typeface="Arial"/>
                <a:sym typeface="Arial"/>
              </a:rPr>
              <a:t>Interviews, Workshops &amp; Round</a:t>
            </a:r>
            <a:r>
              <a:rPr lang="en-US" sz="1875" kern="0">
                <a:solidFill>
                  <a:srgbClr val="000000"/>
                </a:solidFill>
                <a:cs typeface="Arial"/>
                <a:sym typeface="Arial"/>
              </a:rPr>
              <a:t>tables</a:t>
            </a:r>
            <a:endParaRPr sz="1875" kern="0">
              <a:solidFill>
                <a:srgbClr val="000000"/>
              </a:solidFill>
              <a:ea typeface="Arial"/>
              <a:cs typeface="Arial"/>
              <a:sym typeface="Arial"/>
            </a:endParaRPr>
          </a:p>
          <a:p>
            <a:pPr>
              <a:spcBef>
                <a:spcPts val="938"/>
              </a:spcBef>
              <a:buClr>
                <a:srgbClr val="000000"/>
              </a:buClr>
            </a:pPr>
            <a:endParaRPr sz="1875" kern="0">
              <a:solidFill>
                <a:srgbClr val="000000"/>
              </a:solidFill>
              <a:cs typeface="Arial"/>
              <a:sym typeface="Arial"/>
            </a:endParaRPr>
          </a:p>
          <a:p>
            <a:pPr marL="214313" indent="-190500">
              <a:spcBef>
                <a:spcPts val="938"/>
              </a:spcBef>
              <a:buClr>
                <a:srgbClr val="000000"/>
              </a:buClr>
              <a:buSzPts val="2000"/>
              <a:buFont typeface="Arial"/>
              <a:buChar char="•"/>
            </a:pPr>
            <a:r>
              <a:rPr lang="en-US" sz="1875" kern="0">
                <a:solidFill>
                  <a:srgbClr val="000000"/>
                </a:solidFill>
                <a:ea typeface="Arial"/>
                <a:cs typeface="Arial"/>
                <a:sym typeface="Arial"/>
              </a:rPr>
              <a:t>UrbanKind Friday Forums</a:t>
            </a:r>
            <a:endParaRPr sz="1875" kern="0">
              <a:solidFill>
                <a:srgbClr val="000000"/>
              </a:solidFill>
              <a:ea typeface="Arial"/>
              <a:cs typeface="Arial"/>
              <a:sym typeface="Arial"/>
            </a:endParaRPr>
          </a:p>
          <a:p>
            <a:pPr>
              <a:spcBef>
                <a:spcPts val="938"/>
              </a:spcBef>
              <a:buClr>
                <a:srgbClr val="000000"/>
              </a:buClr>
            </a:pPr>
            <a:endParaRPr sz="1875" kern="0">
              <a:solidFill>
                <a:srgbClr val="000000"/>
              </a:solidFill>
              <a:cs typeface="Arial"/>
              <a:sym typeface="Arial"/>
            </a:endParaRPr>
          </a:p>
          <a:p>
            <a:pPr marL="214313" indent="-190500">
              <a:spcBef>
                <a:spcPts val="938"/>
              </a:spcBef>
              <a:buClr>
                <a:srgbClr val="000000"/>
              </a:buClr>
              <a:buSzPts val="2000"/>
              <a:buFont typeface="Arial"/>
              <a:buChar char="•"/>
            </a:pPr>
            <a:r>
              <a:rPr lang="en-US" sz="1875" kern="0">
                <a:solidFill>
                  <a:srgbClr val="000000"/>
                </a:solidFill>
                <a:ea typeface="Arial"/>
                <a:cs typeface="Arial"/>
                <a:sym typeface="Arial"/>
              </a:rPr>
              <a:t>Strategy Workgroups</a:t>
            </a:r>
            <a:endParaRPr sz="1875" kern="0">
              <a:solidFill>
                <a:srgbClr val="000000"/>
              </a:solidFill>
              <a:cs typeface="Arial"/>
              <a:sym typeface="Arial"/>
            </a:endParaRPr>
          </a:p>
        </p:txBody>
      </p:sp>
      <p:sp>
        <p:nvSpPr>
          <p:cNvPr id="133" name="Shape 133"/>
          <p:cNvSpPr txBox="1"/>
          <p:nvPr/>
        </p:nvSpPr>
        <p:spPr>
          <a:xfrm>
            <a:off x="9596439" y="361291"/>
            <a:ext cx="436559" cy="230838"/>
          </a:xfrm>
          <a:prstGeom prst="rect">
            <a:avLst/>
          </a:prstGeom>
          <a:noFill/>
          <a:ln>
            <a:noFill/>
          </a:ln>
        </p:spPr>
        <p:txBody>
          <a:bodyPr spcFirstLastPara="1" wrap="square" lIns="85711" tIns="42844" rIns="85711" bIns="42844" anchor="t" anchorCtr="0">
            <a:noAutofit/>
          </a:bodyPr>
          <a:lstStyle/>
          <a:p>
            <a:pPr algn="r">
              <a:buClr>
                <a:srgbClr val="000000"/>
              </a:buClr>
              <a:buFont typeface="Arial"/>
              <a:buNone/>
            </a:pPr>
            <a:fld id="{00000000-1234-1234-1234-123412341234}" type="slidenum">
              <a:rPr lang="en-US" sz="938" kern="0">
                <a:solidFill>
                  <a:srgbClr val="000000"/>
                </a:solidFill>
                <a:ea typeface="Arial"/>
                <a:cs typeface="Arial"/>
                <a:sym typeface="Arial"/>
              </a:rPr>
              <a:pPr algn="r">
                <a:buClr>
                  <a:srgbClr val="000000"/>
                </a:buClr>
                <a:buFont typeface="Arial"/>
                <a:buNone/>
              </a:pPr>
              <a:t>6</a:t>
            </a:fld>
            <a:endParaRPr sz="938" kern="0">
              <a:solidFill>
                <a:srgbClr val="000000"/>
              </a:solidFill>
              <a:ea typeface="Arial"/>
              <a:cs typeface="Arial"/>
              <a:sym typeface="Arial"/>
            </a:endParaRPr>
          </a:p>
        </p:txBody>
      </p:sp>
      <p:sp>
        <p:nvSpPr>
          <p:cNvPr id="134" name="Shape 134"/>
          <p:cNvSpPr txBox="1"/>
          <p:nvPr/>
        </p:nvSpPr>
        <p:spPr>
          <a:xfrm>
            <a:off x="2141350" y="618643"/>
            <a:ext cx="7804337" cy="577081"/>
          </a:xfrm>
          <a:prstGeom prst="rect">
            <a:avLst/>
          </a:prstGeom>
          <a:noFill/>
          <a:ln>
            <a:noFill/>
          </a:ln>
        </p:spPr>
        <p:txBody>
          <a:bodyPr spcFirstLastPara="1" wrap="square" lIns="85711" tIns="42844" rIns="85711" bIns="42844" anchor="t" anchorCtr="0">
            <a:noAutofit/>
          </a:bodyPr>
          <a:lstStyle/>
          <a:p>
            <a:pPr>
              <a:buClr>
                <a:srgbClr val="000000"/>
              </a:buClr>
              <a:buFont typeface="Arial"/>
              <a:buNone/>
            </a:pPr>
            <a:r>
              <a:rPr lang="en-US" sz="3188" kern="0">
                <a:solidFill>
                  <a:srgbClr val="FF641E"/>
                </a:solidFill>
                <a:cs typeface="Arial"/>
                <a:sym typeface="Arial"/>
              </a:rPr>
              <a:t>Background:</a:t>
            </a:r>
            <a:endParaRPr sz="1313" kern="0">
              <a:solidFill>
                <a:srgbClr val="000000"/>
              </a:solidFill>
              <a:cs typeface="Arial"/>
              <a:sym typeface="Arial"/>
            </a:endParaRPr>
          </a:p>
        </p:txBody>
      </p:sp>
      <p:pic>
        <p:nvPicPr>
          <p:cNvPr id="135" name="Shape 135"/>
          <p:cNvPicPr preferRelativeResize="0"/>
          <p:nvPr/>
        </p:nvPicPr>
        <p:blipFill>
          <a:blip r:embed="rId4">
            <a:alphaModFix/>
          </a:blip>
          <a:stretch>
            <a:fillRect/>
          </a:stretch>
        </p:blipFill>
        <p:spPr>
          <a:xfrm>
            <a:off x="7339664" y="5431524"/>
            <a:ext cx="2531462" cy="1004555"/>
          </a:xfrm>
          <a:prstGeom prst="rect">
            <a:avLst/>
          </a:prstGeom>
          <a:noFill/>
          <a:ln>
            <a:noFill/>
          </a:ln>
        </p:spPr>
      </p:pic>
    </p:spTree>
    <p:extLst>
      <p:ext uri="{BB962C8B-B14F-4D97-AF65-F5344CB8AC3E}">
        <p14:creationId xmlns:p14="http://schemas.microsoft.com/office/powerpoint/2010/main" val="32686187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cxnSp>
        <p:nvCxnSpPr>
          <p:cNvPr id="142" name="Shape 142"/>
          <p:cNvCxnSpPr/>
          <p:nvPr/>
        </p:nvCxnSpPr>
        <p:spPr>
          <a:xfrm>
            <a:off x="2238374" y="592129"/>
            <a:ext cx="7707313" cy="0"/>
          </a:xfrm>
          <a:prstGeom prst="straightConnector1">
            <a:avLst/>
          </a:prstGeom>
          <a:noFill/>
          <a:ln w="9525" cap="flat" cmpd="sng">
            <a:solidFill>
              <a:schemeClr val="dk1"/>
            </a:solidFill>
            <a:prstDash val="solid"/>
            <a:round/>
            <a:headEnd type="none" w="sm" len="sm"/>
            <a:tailEnd type="none" w="sm" len="sm"/>
          </a:ln>
        </p:spPr>
      </p:cxnSp>
      <p:sp>
        <p:nvSpPr>
          <p:cNvPr id="143" name="Shape 143"/>
          <p:cNvSpPr txBox="1"/>
          <p:nvPr/>
        </p:nvSpPr>
        <p:spPr>
          <a:xfrm>
            <a:off x="9596439" y="361291"/>
            <a:ext cx="436559" cy="230838"/>
          </a:xfrm>
          <a:prstGeom prst="rect">
            <a:avLst/>
          </a:prstGeom>
          <a:noFill/>
          <a:ln>
            <a:noFill/>
          </a:ln>
        </p:spPr>
        <p:txBody>
          <a:bodyPr spcFirstLastPara="1" wrap="square" lIns="85711" tIns="42844" rIns="85711" bIns="42844" anchor="t" anchorCtr="0">
            <a:noAutofit/>
          </a:bodyPr>
          <a:lstStyle/>
          <a:p>
            <a:pPr algn="r"/>
            <a:fld id="{00000000-1234-1234-1234-123412341234}" type="slidenum">
              <a:rPr lang="en-US" sz="938">
                <a:solidFill>
                  <a:schemeClr val="dk1"/>
                </a:solidFill>
                <a:latin typeface="Arial"/>
                <a:ea typeface="Arial"/>
                <a:cs typeface="Arial"/>
                <a:sym typeface="Arial"/>
              </a:rPr>
              <a:pPr algn="r"/>
              <a:t>7</a:t>
            </a:fld>
            <a:endParaRPr sz="938">
              <a:solidFill>
                <a:schemeClr val="dk1"/>
              </a:solidFill>
              <a:latin typeface="Arial"/>
              <a:ea typeface="Arial"/>
              <a:cs typeface="Arial"/>
              <a:sym typeface="Arial"/>
            </a:endParaRPr>
          </a:p>
        </p:txBody>
      </p:sp>
      <p:sp>
        <p:nvSpPr>
          <p:cNvPr id="144" name="Shape 144"/>
          <p:cNvSpPr txBox="1"/>
          <p:nvPr/>
        </p:nvSpPr>
        <p:spPr>
          <a:xfrm>
            <a:off x="2189825" y="1935679"/>
            <a:ext cx="7804406" cy="4042688"/>
          </a:xfrm>
          <a:prstGeom prst="rect">
            <a:avLst/>
          </a:prstGeom>
          <a:noFill/>
          <a:ln>
            <a:noFill/>
          </a:ln>
        </p:spPr>
        <p:txBody>
          <a:bodyPr spcFirstLastPara="1" wrap="square" lIns="85711" tIns="42844" rIns="85711" bIns="42844" anchor="t" anchorCtr="0">
            <a:noAutofit/>
          </a:bodyPr>
          <a:lstStyle/>
          <a:p>
            <a:r>
              <a:rPr lang="en-US" sz="1875">
                <a:solidFill>
                  <a:schemeClr val="dk1"/>
                </a:solidFill>
                <a:latin typeface="Arial"/>
                <a:ea typeface="Arial"/>
                <a:cs typeface="Arial"/>
                <a:sym typeface="Arial"/>
              </a:rPr>
              <a:t>Equitable development is a </a:t>
            </a:r>
            <a:r>
              <a:rPr lang="en-US" sz="1875" b="1">
                <a:solidFill>
                  <a:schemeClr val="dk1"/>
                </a:solidFill>
                <a:latin typeface="Arial"/>
                <a:ea typeface="Arial"/>
                <a:cs typeface="Arial"/>
                <a:sym typeface="Arial"/>
              </a:rPr>
              <a:t>positive development strategy </a:t>
            </a:r>
            <a:r>
              <a:rPr lang="en-US" sz="1875">
                <a:solidFill>
                  <a:schemeClr val="dk1"/>
                </a:solidFill>
                <a:latin typeface="Arial"/>
                <a:ea typeface="Arial"/>
                <a:cs typeface="Arial"/>
                <a:sym typeface="Arial"/>
              </a:rPr>
              <a:t>to ensure </a:t>
            </a:r>
            <a:r>
              <a:rPr lang="en-US" sz="1875" b="1">
                <a:solidFill>
                  <a:schemeClr val="dk1"/>
                </a:solidFill>
                <a:latin typeface="Arial"/>
                <a:ea typeface="Arial"/>
                <a:cs typeface="Arial"/>
                <a:sym typeface="Arial"/>
              </a:rPr>
              <a:t>everyone participates in and benefits </a:t>
            </a:r>
            <a:r>
              <a:rPr lang="en-US" sz="1875">
                <a:solidFill>
                  <a:schemeClr val="dk1"/>
                </a:solidFill>
                <a:latin typeface="Arial"/>
                <a:ea typeface="Arial"/>
                <a:cs typeface="Arial"/>
                <a:sym typeface="Arial"/>
              </a:rPr>
              <a:t>from our region’s economic transformation—especially the low-income residents, communities of color, immigrants, the disabled and others at risk of being left behind. It requires an intentional focus on eliminating racial inequities and barriers, and making accountable and catalytic investments to ensure lower-wealth residents: </a:t>
            </a:r>
            <a:endParaRPr sz="1688"/>
          </a:p>
          <a:p>
            <a:pPr marL="321469" indent="-321469">
              <a:spcBef>
                <a:spcPts val="938"/>
              </a:spcBef>
              <a:buClr>
                <a:schemeClr val="dk1"/>
              </a:buClr>
              <a:buSzPts val="2000"/>
              <a:buFont typeface="Arial"/>
              <a:buChar char="•"/>
            </a:pPr>
            <a:r>
              <a:rPr lang="en-US" sz="1875">
                <a:solidFill>
                  <a:schemeClr val="dk1"/>
                </a:solidFill>
                <a:latin typeface="Arial"/>
                <a:ea typeface="Arial"/>
                <a:cs typeface="Arial"/>
                <a:sym typeface="Arial"/>
              </a:rPr>
              <a:t>Live in healthy, safe, opportunity-rich neighborhoods that reflect their culture (and are not displaced from them);</a:t>
            </a:r>
            <a:endParaRPr sz="1688"/>
          </a:p>
          <a:p>
            <a:pPr marL="321469" indent="-321469">
              <a:spcBef>
                <a:spcPts val="938"/>
              </a:spcBef>
              <a:buClr>
                <a:schemeClr val="dk1"/>
              </a:buClr>
              <a:buSzPts val="2000"/>
              <a:buFont typeface="Arial"/>
              <a:buChar char="•"/>
            </a:pPr>
            <a:r>
              <a:rPr lang="en-US" sz="1875">
                <a:solidFill>
                  <a:schemeClr val="dk1"/>
                </a:solidFill>
                <a:latin typeface="Arial"/>
                <a:ea typeface="Arial"/>
                <a:cs typeface="Arial"/>
                <a:sym typeface="Arial"/>
              </a:rPr>
              <a:t>Connect to economic and ownership opportunities; and </a:t>
            </a:r>
            <a:endParaRPr sz="1688"/>
          </a:p>
          <a:p>
            <a:pPr marL="321469" indent="-321469">
              <a:spcBef>
                <a:spcPts val="938"/>
              </a:spcBef>
              <a:buClr>
                <a:schemeClr val="dk1"/>
              </a:buClr>
              <a:buSzPts val="2000"/>
              <a:buFont typeface="Arial"/>
              <a:buChar char="•"/>
            </a:pPr>
            <a:r>
              <a:rPr lang="en-US" sz="1875">
                <a:solidFill>
                  <a:schemeClr val="dk1"/>
                </a:solidFill>
                <a:latin typeface="Arial"/>
                <a:ea typeface="Arial"/>
                <a:cs typeface="Arial"/>
                <a:sym typeface="Arial"/>
              </a:rPr>
              <a:t>Have voice and influence in the decisions that shape their neighborhoods.</a:t>
            </a:r>
            <a:endParaRPr sz="2063">
              <a:solidFill>
                <a:schemeClr val="dk1"/>
              </a:solidFill>
              <a:latin typeface="Arial"/>
              <a:ea typeface="Arial"/>
              <a:cs typeface="Arial"/>
              <a:sym typeface="Arial"/>
            </a:endParaRPr>
          </a:p>
        </p:txBody>
      </p:sp>
      <p:sp>
        <p:nvSpPr>
          <p:cNvPr id="145" name="Shape 145"/>
          <p:cNvSpPr txBox="1"/>
          <p:nvPr/>
        </p:nvSpPr>
        <p:spPr>
          <a:xfrm>
            <a:off x="2238375" y="701555"/>
            <a:ext cx="5111438" cy="1234125"/>
          </a:xfrm>
          <a:prstGeom prst="rect">
            <a:avLst/>
          </a:prstGeom>
          <a:noFill/>
          <a:ln>
            <a:noFill/>
          </a:ln>
        </p:spPr>
        <p:txBody>
          <a:bodyPr spcFirstLastPara="1" wrap="square" lIns="85711" tIns="42844" rIns="85711" bIns="42844" anchor="t" anchorCtr="0">
            <a:noAutofit/>
          </a:bodyPr>
          <a:lstStyle/>
          <a:p>
            <a:r>
              <a:rPr lang="en-US" sz="3375">
                <a:solidFill>
                  <a:srgbClr val="FF641E"/>
                </a:solidFill>
                <a:latin typeface="Arial"/>
                <a:ea typeface="Arial"/>
                <a:cs typeface="Arial"/>
                <a:sym typeface="Arial"/>
              </a:rPr>
              <a:t>Defining Equitable Development</a:t>
            </a:r>
            <a:endParaRPr sz="3375"/>
          </a:p>
        </p:txBody>
      </p:sp>
      <p:pic>
        <p:nvPicPr>
          <p:cNvPr id="146" name="Shape 146"/>
          <p:cNvPicPr preferRelativeResize="0"/>
          <p:nvPr/>
        </p:nvPicPr>
        <p:blipFill>
          <a:blip r:embed="rId3">
            <a:alphaModFix/>
          </a:blip>
          <a:stretch>
            <a:fillRect/>
          </a:stretch>
        </p:blipFill>
        <p:spPr>
          <a:xfrm>
            <a:off x="7775930" y="644207"/>
            <a:ext cx="2169750" cy="861023"/>
          </a:xfrm>
          <a:prstGeom prst="rect">
            <a:avLst/>
          </a:prstGeom>
          <a:noFill/>
          <a:ln>
            <a:noFill/>
          </a:ln>
        </p:spPr>
      </p:pic>
    </p:spTree>
    <p:extLst>
      <p:ext uri="{BB962C8B-B14F-4D97-AF65-F5344CB8AC3E}">
        <p14:creationId xmlns:p14="http://schemas.microsoft.com/office/powerpoint/2010/main" val="7074594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p:nvPr/>
        </p:nvSpPr>
        <p:spPr>
          <a:xfrm>
            <a:off x="1805781" y="0"/>
            <a:ext cx="8572500" cy="5893594"/>
          </a:xfrm>
          <a:prstGeom prst="rect">
            <a:avLst/>
          </a:prstGeom>
          <a:solidFill>
            <a:srgbClr val="FCB12D"/>
          </a:solidFill>
          <a:ln>
            <a:noFill/>
          </a:ln>
        </p:spPr>
        <p:txBody>
          <a:bodyPr spcFirstLastPara="1" wrap="square" lIns="85711" tIns="42844" rIns="85711" bIns="42844" anchor="ctr" anchorCtr="0">
            <a:noAutofit/>
          </a:bodyPr>
          <a:lstStyle/>
          <a:p>
            <a:pPr algn="ctr"/>
            <a:endParaRPr sz="1688">
              <a:solidFill>
                <a:srgbClr val="FCB12D"/>
              </a:solidFill>
              <a:latin typeface="Calibri"/>
              <a:ea typeface="Calibri"/>
              <a:cs typeface="Calibri"/>
              <a:sym typeface="Calibri"/>
            </a:endParaRPr>
          </a:p>
        </p:txBody>
      </p:sp>
      <p:sp>
        <p:nvSpPr>
          <p:cNvPr id="154" name="Shape 154"/>
          <p:cNvSpPr txBox="1"/>
          <p:nvPr/>
        </p:nvSpPr>
        <p:spPr>
          <a:xfrm>
            <a:off x="9596439" y="361291"/>
            <a:ext cx="436559" cy="230838"/>
          </a:xfrm>
          <a:prstGeom prst="rect">
            <a:avLst/>
          </a:prstGeom>
          <a:noFill/>
          <a:ln>
            <a:noFill/>
          </a:ln>
        </p:spPr>
        <p:txBody>
          <a:bodyPr spcFirstLastPara="1" wrap="square" lIns="85711" tIns="42844" rIns="85711" bIns="42844" anchor="t" anchorCtr="0">
            <a:noAutofit/>
          </a:bodyPr>
          <a:lstStyle/>
          <a:p>
            <a:pPr algn="r"/>
            <a:fld id="{00000000-1234-1234-1234-123412341234}" type="slidenum">
              <a:rPr lang="en-US" sz="938">
                <a:solidFill>
                  <a:schemeClr val="dk1"/>
                </a:solidFill>
                <a:latin typeface="Arial"/>
                <a:ea typeface="Arial"/>
                <a:cs typeface="Arial"/>
                <a:sym typeface="Arial"/>
              </a:rPr>
              <a:pPr algn="r"/>
              <a:t>8</a:t>
            </a:fld>
            <a:endParaRPr sz="938">
              <a:solidFill>
                <a:schemeClr val="dk1"/>
              </a:solidFill>
              <a:latin typeface="Arial"/>
              <a:ea typeface="Arial"/>
              <a:cs typeface="Arial"/>
              <a:sym typeface="Arial"/>
            </a:endParaRPr>
          </a:p>
        </p:txBody>
      </p:sp>
      <p:cxnSp>
        <p:nvCxnSpPr>
          <p:cNvPr id="155" name="Shape 155"/>
          <p:cNvCxnSpPr/>
          <p:nvPr/>
        </p:nvCxnSpPr>
        <p:spPr>
          <a:xfrm>
            <a:off x="2238374" y="592129"/>
            <a:ext cx="7707313" cy="0"/>
          </a:xfrm>
          <a:prstGeom prst="straightConnector1">
            <a:avLst/>
          </a:prstGeom>
          <a:noFill/>
          <a:ln w="9525" cap="flat" cmpd="sng">
            <a:solidFill>
              <a:schemeClr val="dk1"/>
            </a:solidFill>
            <a:prstDash val="solid"/>
            <a:round/>
            <a:headEnd type="none" w="sm" len="sm"/>
            <a:tailEnd type="none" w="sm" len="sm"/>
          </a:ln>
        </p:spPr>
      </p:cxnSp>
      <p:sp>
        <p:nvSpPr>
          <p:cNvPr id="156" name="Shape 156"/>
          <p:cNvSpPr txBox="1"/>
          <p:nvPr/>
        </p:nvSpPr>
        <p:spPr>
          <a:xfrm>
            <a:off x="2141350" y="618643"/>
            <a:ext cx="5915218" cy="1067600"/>
          </a:xfrm>
          <a:prstGeom prst="rect">
            <a:avLst/>
          </a:prstGeom>
          <a:noFill/>
          <a:ln>
            <a:noFill/>
          </a:ln>
        </p:spPr>
        <p:txBody>
          <a:bodyPr spcFirstLastPara="1" wrap="square" lIns="85711" tIns="42844" rIns="85711" bIns="42844" anchor="t" anchorCtr="0">
            <a:noAutofit/>
          </a:bodyPr>
          <a:lstStyle/>
          <a:p>
            <a:r>
              <a:rPr lang="en-US" sz="3188">
                <a:solidFill>
                  <a:schemeClr val="dk1"/>
                </a:solidFill>
                <a:latin typeface="Arial"/>
                <a:ea typeface="Arial"/>
                <a:cs typeface="Arial"/>
                <a:sym typeface="Arial"/>
              </a:rPr>
              <a:t>An Equitable Development Agenda for Pittsburgh</a:t>
            </a:r>
            <a:endParaRPr sz="1688"/>
          </a:p>
        </p:txBody>
      </p:sp>
      <p:sp>
        <p:nvSpPr>
          <p:cNvPr id="157" name="Shape 157"/>
          <p:cNvSpPr txBox="1"/>
          <p:nvPr/>
        </p:nvSpPr>
        <p:spPr>
          <a:xfrm>
            <a:off x="2153577" y="361291"/>
            <a:ext cx="5902992" cy="230838"/>
          </a:xfrm>
          <a:prstGeom prst="rect">
            <a:avLst/>
          </a:prstGeom>
          <a:noFill/>
          <a:ln>
            <a:noFill/>
          </a:ln>
        </p:spPr>
        <p:txBody>
          <a:bodyPr spcFirstLastPara="1" wrap="square" lIns="85711" tIns="42844" rIns="85711" bIns="42844" anchor="t" anchorCtr="0">
            <a:noAutofit/>
          </a:bodyPr>
          <a:lstStyle/>
          <a:p>
            <a:r>
              <a:rPr lang="en-US" sz="938" b="1">
                <a:solidFill>
                  <a:schemeClr val="dk1"/>
                </a:solidFill>
                <a:latin typeface="Arial"/>
                <a:ea typeface="Arial"/>
                <a:cs typeface="Arial"/>
                <a:sym typeface="Arial"/>
              </a:rPr>
              <a:t>Equitable Development in Pittsburgh: Moving from Vision to Action </a:t>
            </a:r>
            <a:endParaRPr sz="938">
              <a:solidFill>
                <a:schemeClr val="dk1"/>
              </a:solidFill>
              <a:latin typeface="Arial"/>
              <a:ea typeface="Arial"/>
              <a:cs typeface="Arial"/>
              <a:sym typeface="Arial"/>
            </a:endParaRPr>
          </a:p>
        </p:txBody>
      </p:sp>
      <p:sp>
        <p:nvSpPr>
          <p:cNvPr id="158" name="Shape 158"/>
          <p:cNvSpPr/>
          <p:nvPr/>
        </p:nvSpPr>
        <p:spPr>
          <a:xfrm>
            <a:off x="2141343" y="1864195"/>
            <a:ext cx="6987094" cy="3568219"/>
          </a:xfrm>
          <a:prstGeom prst="rect">
            <a:avLst/>
          </a:prstGeom>
          <a:noFill/>
          <a:ln>
            <a:noFill/>
          </a:ln>
        </p:spPr>
        <p:txBody>
          <a:bodyPr spcFirstLastPara="1" wrap="square" lIns="85711" tIns="42844" rIns="85711" bIns="42844" anchor="t" anchorCtr="0">
            <a:noAutofit/>
          </a:bodyPr>
          <a:lstStyle/>
          <a:p>
            <a:pPr marL="489645" indent="-489645"/>
            <a:r>
              <a:rPr lang="en-US" sz="2438">
                <a:solidFill>
                  <a:schemeClr val="dk1"/>
                </a:solidFill>
                <a:latin typeface="Arial"/>
                <a:ea typeface="Arial"/>
                <a:cs typeface="Arial"/>
                <a:sym typeface="Arial"/>
              </a:rPr>
              <a:t>I. 	Raise the Bar for New Development</a:t>
            </a:r>
            <a:endParaRPr sz="1688"/>
          </a:p>
          <a:p>
            <a:pPr marL="489645" indent="-489645">
              <a:spcBef>
                <a:spcPts val="938"/>
              </a:spcBef>
            </a:pPr>
            <a:r>
              <a:rPr lang="en-US" sz="2438">
                <a:solidFill>
                  <a:schemeClr val="dk1"/>
                </a:solidFill>
                <a:latin typeface="Arial"/>
                <a:ea typeface="Arial"/>
                <a:cs typeface="Arial"/>
                <a:sym typeface="Arial"/>
              </a:rPr>
              <a:t>II. 	Make All Neighborhoods Healthy Communities of Opportunity</a:t>
            </a:r>
            <a:endParaRPr sz="1688"/>
          </a:p>
          <a:p>
            <a:pPr marL="489645" indent="-489645">
              <a:spcBef>
                <a:spcPts val="938"/>
              </a:spcBef>
            </a:pPr>
            <a:r>
              <a:rPr lang="en-US" sz="2438">
                <a:solidFill>
                  <a:schemeClr val="dk1"/>
                </a:solidFill>
                <a:latin typeface="Arial"/>
                <a:ea typeface="Arial"/>
                <a:cs typeface="Arial"/>
                <a:sym typeface="Arial"/>
              </a:rPr>
              <a:t>III. 	Expand Employment and Ownership Opportunities</a:t>
            </a:r>
            <a:endParaRPr sz="1688"/>
          </a:p>
          <a:p>
            <a:pPr marL="489645" indent="-489645">
              <a:spcBef>
                <a:spcPts val="938"/>
              </a:spcBef>
            </a:pPr>
            <a:r>
              <a:rPr lang="en-US" sz="2438">
                <a:solidFill>
                  <a:schemeClr val="dk1"/>
                </a:solidFill>
                <a:latin typeface="Arial"/>
                <a:ea typeface="Arial"/>
                <a:cs typeface="Arial"/>
                <a:sym typeface="Arial"/>
              </a:rPr>
              <a:t>IV. 	Embed Racial Equity Throughout Pittsburgh’s Institutions and Businesses</a:t>
            </a:r>
            <a:endParaRPr sz="1688"/>
          </a:p>
          <a:p>
            <a:pPr marL="489645" indent="-489645">
              <a:spcBef>
                <a:spcPts val="938"/>
              </a:spcBef>
            </a:pPr>
            <a:r>
              <a:rPr lang="en-US" sz="2438">
                <a:solidFill>
                  <a:schemeClr val="dk1"/>
                </a:solidFill>
                <a:latin typeface="Arial"/>
                <a:ea typeface="Arial"/>
                <a:cs typeface="Arial"/>
                <a:sym typeface="Arial"/>
              </a:rPr>
              <a:t>V. 	Build Community Power, Voice, &amp; Capacity</a:t>
            </a:r>
            <a:endParaRPr sz="1688"/>
          </a:p>
        </p:txBody>
      </p:sp>
      <p:pic>
        <p:nvPicPr>
          <p:cNvPr id="159" name="Shape 159"/>
          <p:cNvPicPr preferRelativeResize="0"/>
          <p:nvPr/>
        </p:nvPicPr>
        <p:blipFill>
          <a:blip r:embed="rId3">
            <a:alphaModFix/>
          </a:blip>
          <a:stretch>
            <a:fillRect/>
          </a:stretch>
        </p:blipFill>
        <p:spPr>
          <a:xfrm>
            <a:off x="7255360" y="721921"/>
            <a:ext cx="2690320" cy="1067602"/>
          </a:xfrm>
          <a:prstGeom prst="rect">
            <a:avLst/>
          </a:prstGeom>
          <a:noFill/>
          <a:ln>
            <a:noFill/>
          </a:ln>
        </p:spPr>
      </p:pic>
    </p:spTree>
    <p:extLst>
      <p:ext uri="{BB962C8B-B14F-4D97-AF65-F5344CB8AC3E}">
        <p14:creationId xmlns:p14="http://schemas.microsoft.com/office/powerpoint/2010/main" val="166132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cxnSp>
        <p:nvCxnSpPr>
          <p:cNvPr id="165" name="Shape 165"/>
          <p:cNvCxnSpPr/>
          <p:nvPr/>
        </p:nvCxnSpPr>
        <p:spPr>
          <a:xfrm>
            <a:off x="2238374" y="592129"/>
            <a:ext cx="7707313" cy="0"/>
          </a:xfrm>
          <a:prstGeom prst="straightConnector1">
            <a:avLst/>
          </a:prstGeom>
          <a:noFill/>
          <a:ln w="9525" cap="flat" cmpd="sng">
            <a:solidFill>
              <a:schemeClr val="dk1"/>
            </a:solidFill>
            <a:prstDash val="solid"/>
            <a:round/>
            <a:headEnd type="none" w="sm" len="sm"/>
            <a:tailEnd type="none" w="sm" len="sm"/>
          </a:ln>
        </p:spPr>
      </p:cxnSp>
      <p:sp>
        <p:nvSpPr>
          <p:cNvPr id="166" name="Shape 166"/>
          <p:cNvSpPr txBox="1"/>
          <p:nvPr/>
        </p:nvSpPr>
        <p:spPr>
          <a:xfrm>
            <a:off x="2141353" y="1710841"/>
            <a:ext cx="4026080" cy="3337452"/>
          </a:xfrm>
          <a:prstGeom prst="rect">
            <a:avLst/>
          </a:prstGeom>
          <a:noFill/>
          <a:ln>
            <a:noFill/>
          </a:ln>
        </p:spPr>
        <p:txBody>
          <a:bodyPr spcFirstLastPara="1" wrap="square" lIns="85711" tIns="42844" rIns="85711" bIns="42844" anchor="t" anchorCtr="0">
            <a:noAutofit/>
          </a:bodyPr>
          <a:lstStyle/>
          <a:p>
            <a:pPr marL="321469" indent="-321469">
              <a:buClr>
                <a:srgbClr val="000000"/>
              </a:buClr>
              <a:buSzPts val="2400"/>
              <a:buFont typeface="Arial" panose="020B0604020202020204" pitchFamily="34" charset="0"/>
              <a:buChar char="•"/>
            </a:pPr>
            <a:r>
              <a:rPr lang="en-US" sz="2250" dirty="0">
                <a:solidFill>
                  <a:srgbClr val="000000"/>
                </a:solidFill>
                <a:latin typeface="Arial"/>
                <a:ea typeface="Arial"/>
                <a:cs typeface="Arial"/>
                <a:sym typeface="Arial"/>
              </a:rPr>
              <a:t>Identifies the target population for our efforts</a:t>
            </a:r>
            <a:endParaRPr sz="2250" dirty="0">
              <a:solidFill>
                <a:srgbClr val="000000"/>
              </a:solidFill>
              <a:latin typeface="Arial"/>
              <a:ea typeface="Arial"/>
              <a:cs typeface="Arial"/>
              <a:sym typeface="Arial"/>
            </a:endParaRPr>
          </a:p>
          <a:p>
            <a:endParaRPr sz="2250" dirty="0"/>
          </a:p>
          <a:p>
            <a:pPr marL="321469" indent="-321469">
              <a:spcBef>
                <a:spcPts val="938"/>
              </a:spcBef>
              <a:buClr>
                <a:srgbClr val="000000"/>
              </a:buClr>
              <a:buSzPts val="2400"/>
              <a:buFont typeface="Arial" panose="020B0604020202020204" pitchFamily="34" charset="0"/>
              <a:buChar char="•"/>
            </a:pPr>
            <a:r>
              <a:rPr lang="en-US" sz="2250" dirty="0">
                <a:solidFill>
                  <a:srgbClr val="000000"/>
                </a:solidFill>
                <a:latin typeface="Arial"/>
                <a:ea typeface="Arial"/>
                <a:cs typeface="Arial"/>
                <a:sym typeface="Arial"/>
              </a:rPr>
              <a:t>Identifies indicators by which to measure success</a:t>
            </a:r>
            <a:endParaRPr sz="2250" dirty="0">
              <a:solidFill>
                <a:srgbClr val="000000"/>
              </a:solidFill>
              <a:latin typeface="Arial"/>
              <a:ea typeface="Arial"/>
              <a:cs typeface="Arial"/>
              <a:sym typeface="Arial"/>
            </a:endParaRPr>
          </a:p>
          <a:p>
            <a:pPr>
              <a:spcBef>
                <a:spcPts val="938"/>
              </a:spcBef>
            </a:pPr>
            <a:endParaRPr sz="2250" dirty="0"/>
          </a:p>
          <a:p>
            <a:pPr marL="321469" indent="-321469">
              <a:spcBef>
                <a:spcPts val="938"/>
              </a:spcBef>
              <a:buClr>
                <a:srgbClr val="000000"/>
              </a:buClr>
              <a:buSzPts val="2400"/>
              <a:buFont typeface="Arial" panose="020B0604020202020204" pitchFamily="34" charset="0"/>
              <a:buChar char="•"/>
            </a:pPr>
            <a:r>
              <a:rPr lang="en-US" sz="2250" dirty="0">
                <a:solidFill>
                  <a:srgbClr val="000000"/>
                </a:solidFill>
                <a:latin typeface="Arial"/>
                <a:ea typeface="Arial"/>
                <a:cs typeface="Arial"/>
                <a:sym typeface="Arial"/>
              </a:rPr>
              <a:t>Prioritizes strategies to reach results</a:t>
            </a:r>
            <a:endParaRPr sz="1688" dirty="0"/>
          </a:p>
          <a:p>
            <a:pPr marL="321469" indent="-178594">
              <a:spcBef>
                <a:spcPts val="938"/>
              </a:spcBef>
              <a:buClr>
                <a:schemeClr val="dk1"/>
              </a:buClr>
              <a:buSzPts val="2400"/>
            </a:pPr>
            <a:endParaRPr sz="2250" dirty="0">
              <a:solidFill>
                <a:srgbClr val="000000"/>
              </a:solidFill>
              <a:latin typeface="Arial"/>
              <a:ea typeface="Arial"/>
              <a:cs typeface="Arial"/>
              <a:sym typeface="Arial"/>
            </a:endParaRPr>
          </a:p>
          <a:p>
            <a:pPr marL="214313" indent="-71438">
              <a:spcBef>
                <a:spcPts val="938"/>
              </a:spcBef>
              <a:buClr>
                <a:schemeClr val="dk1"/>
              </a:buClr>
              <a:buSzPts val="2400"/>
            </a:pPr>
            <a:endParaRPr sz="2250" dirty="0">
              <a:solidFill>
                <a:srgbClr val="000000"/>
              </a:solidFill>
              <a:latin typeface="Arial"/>
              <a:ea typeface="Arial"/>
              <a:cs typeface="Arial"/>
              <a:sym typeface="Arial"/>
            </a:endParaRPr>
          </a:p>
        </p:txBody>
      </p:sp>
      <p:sp>
        <p:nvSpPr>
          <p:cNvPr id="167" name="Shape 167"/>
          <p:cNvSpPr txBox="1"/>
          <p:nvPr/>
        </p:nvSpPr>
        <p:spPr>
          <a:xfrm>
            <a:off x="9596439" y="361291"/>
            <a:ext cx="436559" cy="230838"/>
          </a:xfrm>
          <a:prstGeom prst="rect">
            <a:avLst/>
          </a:prstGeom>
          <a:noFill/>
          <a:ln>
            <a:noFill/>
          </a:ln>
        </p:spPr>
        <p:txBody>
          <a:bodyPr spcFirstLastPara="1" wrap="square" lIns="85711" tIns="42844" rIns="85711" bIns="42844" anchor="t" anchorCtr="0">
            <a:noAutofit/>
          </a:bodyPr>
          <a:lstStyle/>
          <a:p>
            <a:pPr algn="r"/>
            <a:fld id="{00000000-1234-1234-1234-123412341234}" type="slidenum">
              <a:rPr lang="en-US" sz="938">
                <a:solidFill>
                  <a:schemeClr val="dk1"/>
                </a:solidFill>
                <a:latin typeface="Arial"/>
                <a:ea typeface="Arial"/>
                <a:cs typeface="Arial"/>
                <a:sym typeface="Arial"/>
              </a:rPr>
              <a:pPr algn="r"/>
              <a:t>9</a:t>
            </a:fld>
            <a:endParaRPr sz="938">
              <a:solidFill>
                <a:schemeClr val="dk1"/>
              </a:solidFill>
              <a:latin typeface="Arial"/>
              <a:ea typeface="Arial"/>
              <a:cs typeface="Arial"/>
              <a:sym typeface="Arial"/>
            </a:endParaRPr>
          </a:p>
        </p:txBody>
      </p:sp>
      <p:sp>
        <p:nvSpPr>
          <p:cNvPr id="168" name="Shape 168"/>
          <p:cNvSpPr txBox="1"/>
          <p:nvPr/>
        </p:nvSpPr>
        <p:spPr>
          <a:xfrm>
            <a:off x="2141350" y="618643"/>
            <a:ext cx="7804337" cy="577081"/>
          </a:xfrm>
          <a:prstGeom prst="rect">
            <a:avLst/>
          </a:prstGeom>
          <a:noFill/>
          <a:ln>
            <a:noFill/>
          </a:ln>
        </p:spPr>
        <p:txBody>
          <a:bodyPr spcFirstLastPara="1" wrap="square" lIns="85711" tIns="42844" rIns="85711" bIns="42844" anchor="t" anchorCtr="0">
            <a:noAutofit/>
          </a:bodyPr>
          <a:lstStyle/>
          <a:p>
            <a:r>
              <a:rPr lang="en-US" sz="3188">
                <a:solidFill>
                  <a:srgbClr val="FF641E"/>
                </a:solidFill>
                <a:latin typeface="Arial"/>
                <a:ea typeface="Arial"/>
                <a:cs typeface="Arial"/>
                <a:sym typeface="Arial"/>
              </a:rPr>
              <a:t>Results Based Accountability Framework</a:t>
            </a:r>
            <a:endParaRPr sz="3188">
              <a:solidFill>
                <a:srgbClr val="FF641E"/>
              </a:solidFill>
              <a:latin typeface="Arial"/>
              <a:ea typeface="Arial"/>
              <a:cs typeface="Arial"/>
              <a:sym typeface="Arial"/>
            </a:endParaRPr>
          </a:p>
        </p:txBody>
      </p:sp>
      <p:sp>
        <p:nvSpPr>
          <p:cNvPr id="169" name="Shape 169"/>
          <p:cNvSpPr/>
          <p:nvPr/>
        </p:nvSpPr>
        <p:spPr>
          <a:xfrm>
            <a:off x="7214997" y="2176272"/>
            <a:ext cx="3794379" cy="1440752"/>
          </a:xfrm>
          <a:prstGeom prst="roundRect">
            <a:avLst>
              <a:gd name="adj" fmla="val 16667"/>
            </a:avLst>
          </a:prstGeom>
          <a:solidFill>
            <a:srgbClr val="E36C09"/>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85711" tIns="42844" rIns="85711" bIns="42844" anchor="ctr" anchorCtr="0">
            <a:noAutofit/>
          </a:bodyPr>
          <a:lstStyle/>
          <a:p>
            <a:pPr algn="ctr"/>
            <a:r>
              <a:rPr lang="en-US" sz="1688" dirty="0">
                <a:solidFill>
                  <a:schemeClr val="lt1"/>
                </a:solidFill>
                <a:latin typeface="Calibri"/>
                <a:ea typeface="Calibri"/>
                <a:cs typeface="Calibri"/>
                <a:sym typeface="Calibri"/>
              </a:rPr>
              <a:t>Target Population: 340,000 people living at or below </a:t>
            </a:r>
            <a:r>
              <a:rPr lang="en-US" sz="1688" b="1" dirty="0">
                <a:solidFill>
                  <a:schemeClr val="lt1"/>
                </a:solidFill>
                <a:latin typeface="Calibri"/>
                <a:ea typeface="Calibri"/>
                <a:cs typeface="Calibri"/>
                <a:sym typeface="Calibri"/>
              </a:rPr>
              <a:t>200% of AMI</a:t>
            </a:r>
            <a:r>
              <a:rPr lang="en-US" sz="1688" dirty="0">
                <a:solidFill>
                  <a:schemeClr val="lt1"/>
                </a:solidFill>
                <a:latin typeface="Calibri"/>
                <a:ea typeface="Calibri"/>
                <a:cs typeface="Calibri"/>
                <a:sym typeface="Calibri"/>
              </a:rPr>
              <a:t>, in Allegheny County with an initial focus of 105,000 who live in the City </a:t>
            </a:r>
            <a:endParaRPr sz="1688" dirty="0">
              <a:solidFill>
                <a:schemeClr val="lt1"/>
              </a:solidFill>
              <a:latin typeface="Calibri"/>
              <a:ea typeface="Calibri"/>
              <a:cs typeface="Calibri"/>
              <a:sym typeface="Calibri"/>
            </a:endParaRPr>
          </a:p>
        </p:txBody>
      </p:sp>
      <p:pic>
        <p:nvPicPr>
          <p:cNvPr id="170" name="Shape 170"/>
          <p:cNvPicPr preferRelativeResize="0"/>
          <p:nvPr/>
        </p:nvPicPr>
        <p:blipFill>
          <a:blip r:embed="rId3">
            <a:alphaModFix/>
          </a:blip>
          <a:stretch>
            <a:fillRect/>
          </a:stretch>
        </p:blipFill>
        <p:spPr>
          <a:xfrm>
            <a:off x="5196727" y="5683316"/>
            <a:ext cx="2169750" cy="861023"/>
          </a:xfrm>
          <a:prstGeom prst="rect">
            <a:avLst/>
          </a:prstGeom>
          <a:noFill/>
          <a:ln>
            <a:noFill/>
          </a:ln>
        </p:spPr>
      </p:pic>
    </p:spTree>
    <p:extLst>
      <p:ext uri="{BB962C8B-B14F-4D97-AF65-F5344CB8AC3E}">
        <p14:creationId xmlns:p14="http://schemas.microsoft.com/office/powerpoint/2010/main" val="14443337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4137</TotalTime>
  <Words>893</Words>
  <Application>Microsoft Office PowerPoint</Application>
  <PresentationFormat>Widescreen</PresentationFormat>
  <Paragraphs>168</Paragraphs>
  <Slides>16</Slides>
  <Notes>11</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16</vt:i4>
      </vt:variant>
    </vt:vector>
  </HeadingPairs>
  <TitlesOfParts>
    <vt:vector size="22" baseType="lpstr">
      <vt:lpstr>Arial</vt:lpstr>
      <vt:lpstr>Calibri</vt:lpstr>
      <vt:lpstr>Calibri Light</vt:lpstr>
      <vt:lpstr>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Talia</dc:creator>
  <cp:lastModifiedBy>Shad Henderson</cp:lastModifiedBy>
  <cp:revision>103</cp:revision>
  <cp:lastPrinted>2018-06-26T19:33:20Z</cp:lastPrinted>
  <dcterms:created xsi:type="dcterms:W3CDTF">2018-04-17T18:08:04Z</dcterms:created>
  <dcterms:modified xsi:type="dcterms:W3CDTF">2018-06-26T20:16:34Z</dcterms:modified>
</cp:coreProperties>
</file>